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9" r:id="rId5"/>
    <p:sldId id="1189" r:id="rId6"/>
    <p:sldId id="518" r:id="rId7"/>
    <p:sldId id="1188" r:id="rId8"/>
    <p:sldId id="1195" r:id="rId9"/>
    <p:sldId id="1196" r:id="rId10"/>
    <p:sldId id="1190" r:id="rId11"/>
    <p:sldId id="1198" r:id="rId12"/>
    <p:sldId id="1199" r:id="rId13"/>
    <p:sldId id="1197" r:id="rId14"/>
    <p:sldId id="1200" r:id="rId15"/>
    <p:sldId id="1201" r:id="rId16"/>
    <p:sldId id="1194" r:id="rId17"/>
    <p:sldId id="120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059" autoAdjust="0"/>
    <p:restoredTop sz="95329"/>
  </p:normalViewPr>
  <p:slideViewPr>
    <p:cSldViewPr snapToGrid="0" snapToObjects="1">
      <p:cViewPr varScale="1">
        <p:scale>
          <a:sx n="96" d="100"/>
          <a:sy n="96" d="100"/>
        </p:scale>
        <p:origin x="1976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eos/Downloads/Courses/6100%20programming%20essential/indivassign/assignPython/groupPython/generation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Sheet3!$A$2</c:f>
              <c:strCache>
                <c:ptCount val="1"/>
                <c:pt idx="0">
                  <c:v>Consumption at malls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Sheet3!$B$1:$F$1</c:f>
              <c:strCache>
                <c:ptCount val="5"/>
                <c:pt idx="0">
                  <c:v>average</c:v>
                </c:pt>
                <c:pt idx="1">
                  <c:v>21-30</c:v>
                </c:pt>
                <c:pt idx="2">
                  <c:v>31-40</c:v>
                </c:pt>
                <c:pt idx="3">
                  <c:v>41-50</c:v>
                </c:pt>
                <c:pt idx="4">
                  <c:v>&gt;50</c:v>
                </c:pt>
              </c:strCache>
            </c:strRef>
          </c:cat>
          <c:val>
            <c:numRef>
              <c:f>Sheet3!$B$2:$F$2</c:f>
              <c:numCache>
                <c:formatCode>0.0</c:formatCode>
                <c:ptCount val="5"/>
                <c:pt idx="0">
                  <c:v>47.609250000000003</c:v>
                </c:pt>
                <c:pt idx="1">
                  <c:v>24.713999999999999</c:v>
                </c:pt>
                <c:pt idx="2">
                  <c:v>50.881999999999998</c:v>
                </c:pt>
                <c:pt idx="3">
                  <c:v>24.940999999999999</c:v>
                </c:pt>
                <c:pt idx="4">
                  <c:v>89.9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75-2848-A377-0189A3FF9B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36335136"/>
        <c:axId val="1829686688"/>
      </c:barChart>
      <c:catAx>
        <c:axId val="1836335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29686688"/>
        <c:crosses val="autoZero"/>
        <c:auto val="1"/>
        <c:lblAlgn val="ctr"/>
        <c:lblOffset val="100"/>
        <c:noMultiLvlLbl val="0"/>
      </c:catAx>
      <c:valAx>
        <c:axId val="1829686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36335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FC5B3-379E-EF40-A0D2-38E640436CC2}" type="datetimeFigureOut">
              <a:rPr lang="en-US" smtClean="0">
                <a:latin typeface="Arial"/>
              </a:rPr>
              <a:t>9/17/20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29101-7F9C-2D47-B95D-7561785BF174}" type="slidenum">
              <a:rPr lang="en-US" smtClean="0">
                <a:latin typeface="Arial"/>
              </a:rPr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1175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FA36F0-6936-4FC0-97A3-A708269A923B}" type="datetimeFigureOut">
              <a:rPr lang="en-SG" smtClean="0"/>
              <a:t>17/9/20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20A2B-4052-4FBD-8A9E-819616F498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74952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Help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fight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against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COVID-19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recoding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movement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people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Boost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sales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opportunities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malls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data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analysis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Reduce the time cost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and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hiring cost of  information collection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Arrange the layout of the shopping mall reasonably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chemeClr val="tx2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20A2B-4052-4FBD-8A9E-819616F498F6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07307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20A2B-4052-4FBD-8A9E-819616F498F6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59299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Help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fight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against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COVID-19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recoding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movement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people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Boost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sales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opportunities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malls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data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analysis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Reduce the time cost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and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hiring cost of  information collection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Arrange the layout of the shopping mall reasonably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chemeClr val="tx2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20A2B-4052-4FBD-8A9E-819616F498F6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20230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Help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fight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against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COVID-19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recoding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movement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people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Boost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sales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opportunities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malls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data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analysis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Reduce the time cost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and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hiring cost of  information collection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Arrange the layout of the shopping mall reasonably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chemeClr val="tx2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20A2B-4052-4FBD-8A9E-819616F498F6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2808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Help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fight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against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COVID-19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recoding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movement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people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Boost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sales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opportunities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malls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data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analysis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Reduce the time cost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and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hiring cost of  information collection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Arrange the layout of the shopping mall reasonably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chemeClr val="tx2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20A2B-4052-4FBD-8A9E-819616F498F6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50425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Help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fight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against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COVID-19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recoding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movement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people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Boost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sales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opportunities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malls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data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analysis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Reduce the time cost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and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hiring cost of  information collection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Arrange the layout of the shopping mall reasonably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chemeClr val="tx2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20A2B-4052-4FBD-8A9E-819616F498F6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54121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Help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fight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against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COVID-19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recoding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movement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people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Boost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the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sales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opportunities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of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malls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by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data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analysis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Reduce the time cost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and</a:t>
            </a:r>
            <a:r>
              <a:rPr lang="zh-CN" altLang="en-US" sz="1200" dirty="0">
                <a:solidFill>
                  <a:schemeClr val="tx2"/>
                </a:solidFill>
              </a:rPr>
              <a:t> </a:t>
            </a:r>
            <a:r>
              <a:rPr lang="en-US" altLang="zh-CN" sz="1200" dirty="0">
                <a:solidFill>
                  <a:schemeClr val="tx2"/>
                </a:solidFill>
              </a:rPr>
              <a:t>hiring cost of  information collection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chemeClr val="tx2"/>
                </a:solidFill>
              </a:rPr>
              <a:t>Arrange the layout of the shopping mall reasonably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chemeClr val="tx2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20A2B-4052-4FBD-8A9E-819616F498F6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46698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405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43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06902"/>
            <a:ext cx="82296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906713"/>
            <a:ext cx="82296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584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38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4994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94758"/>
            <a:ext cx="4040188" cy="3628411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854994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494758"/>
            <a:ext cx="4041775" cy="3628411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90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49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85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788618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788620"/>
            <a:ext cx="5111750" cy="539820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25147"/>
            <a:ext cx="3008313" cy="406167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74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CC899-6CEC-9548-B06D-7E1EB6F78CA3}" type="datetimeFigureOut">
              <a:rPr lang="en-US" smtClean="0"/>
              <a:t>9/17/20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62B1-0B0F-0246-9532-09536BC2A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99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6363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89196"/>
            <a:ext cx="8229600" cy="3876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8153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9F1CC899-6CEC-9548-B06D-7E1EB6F78CA3}" type="datetimeFigureOut">
              <a:rPr lang="en-US" smtClean="0"/>
              <a:pPr/>
              <a:t>9/17/20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81537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8153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8E6562B1-0B0F-0246-9532-09536BC2AE5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NTU_PP_slide_Footer_sized.pn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27909"/>
            <a:ext cx="9144000" cy="53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30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Arial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Arial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Arial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1312" y="2187387"/>
            <a:ext cx="4041379" cy="1651356"/>
          </a:xfrm>
        </p:spPr>
        <p:txBody>
          <a:bodyPr>
            <a:normAutofit fontScale="90000"/>
          </a:bodyPr>
          <a:lstStyle/>
          <a:p>
            <a:br>
              <a:rPr lang="en-US" sz="3100" b="1" dirty="0">
                <a:solidFill>
                  <a:schemeClr val="bg1"/>
                </a:solidFill>
                <a:cs typeface="Arial"/>
              </a:rPr>
            </a:br>
            <a:r>
              <a:rPr lang="en-US" sz="3100" b="1" dirty="0">
                <a:solidFill>
                  <a:schemeClr val="bg1"/>
                </a:solidFill>
                <a:cs typeface="Arial"/>
              </a:rPr>
              <a:t>AN6</a:t>
            </a:r>
            <a:r>
              <a:rPr lang="en-US" altLang="zh-CN" sz="3100" b="1" dirty="0">
                <a:solidFill>
                  <a:schemeClr val="bg1"/>
                </a:solidFill>
                <a:cs typeface="Arial"/>
              </a:rPr>
              <a:t>100</a:t>
            </a:r>
            <a:r>
              <a:rPr lang="zh-CN" altLang="en-US" sz="3100" b="1" dirty="0">
                <a:solidFill>
                  <a:schemeClr val="bg1"/>
                </a:solidFill>
                <a:cs typeface="Arial"/>
              </a:rPr>
              <a:t>  </a:t>
            </a:r>
            <a:r>
              <a:rPr lang="en-US" altLang="zh-CN" sz="3100" b="1" dirty="0">
                <a:solidFill>
                  <a:schemeClr val="bg1"/>
                </a:solidFill>
                <a:cs typeface="Arial"/>
              </a:rPr>
              <a:t>Class</a:t>
            </a:r>
            <a:r>
              <a:rPr lang="zh-CN" altLang="en-US" sz="3100" b="1" dirty="0">
                <a:solidFill>
                  <a:schemeClr val="bg1"/>
                </a:solidFill>
                <a:cs typeface="Arial"/>
              </a:rPr>
              <a:t> </a:t>
            </a:r>
            <a:r>
              <a:rPr lang="en-US" altLang="zh-CN" sz="3100" b="1" dirty="0">
                <a:solidFill>
                  <a:schemeClr val="bg1"/>
                </a:solidFill>
                <a:cs typeface="Arial"/>
              </a:rPr>
              <a:t>A</a:t>
            </a:r>
            <a:r>
              <a:rPr lang="zh-CN" altLang="en-US" sz="3100" b="1" dirty="0">
                <a:solidFill>
                  <a:schemeClr val="bg1"/>
                </a:solidFill>
                <a:cs typeface="Arial"/>
              </a:rPr>
              <a:t> </a:t>
            </a:r>
            <a:r>
              <a:rPr lang="en-US" altLang="zh-CN" sz="3100" b="1" dirty="0">
                <a:solidFill>
                  <a:schemeClr val="bg1"/>
                </a:solidFill>
                <a:cs typeface="Arial"/>
              </a:rPr>
              <a:t>Group</a:t>
            </a:r>
            <a:r>
              <a:rPr lang="zh-CN" altLang="en-US" sz="3100" b="1" dirty="0">
                <a:solidFill>
                  <a:schemeClr val="bg1"/>
                </a:solidFill>
                <a:cs typeface="Arial"/>
              </a:rPr>
              <a:t> </a:t>
            </a:r>
            <a:r>
              <a:rPr lang="en-US" altLang="zh-CN" sz="3100" b="1" dirty="0">
                <a:solidFill>
                  <a:schemeClr val="bg1"/>
                </a:solidFill>
                <a:cs typeface="Arial"/>
              </a:rPr>
              <a:t>7</a:t>
            </a:r>
            <a:br>
              <a:rPr lang="en-US" altLang="zh-CN" sz="3100" b="1" dirty="0">
                <a:solidFill>
                  <a:schemeClr val="bg1"/>
                </a:solidFill>
                <a:cs typeface="Arial"/>
              </a:rPr>
            </a:br>
            <a:br>
              <a:rPr lang="en-US" altLang="zh-CN" sz="3100" b="1" dirty="0">
                <a:solidFill>
                  <a:schemeClr val="bg1"/>
                </a:solidFill>
                <a:cs typeface="Arial"/>
              </a:rPr>
            </a:br>
            <a:r>
              <a:rPr lang="en-US" altLang="zh-CN" sz="3100" b="1" dirty="0">
                <a:solidFill>
                  <a:schemeClr val="bg1"/>
                </a:solidFill>
                <a:cs typeface="Arial"/>
              </a:rPr>
              <a:t>Tracing</a:t>
            </a:r>
            <a:r>
              <a:rPr lang="zh-CN" altLang="en-US" sz="3100" b="1" dirty="0">
                <a:solidFill>
                  <a:schemeClr val="bg1"/>
                </a:solidFill>
                <a:cs typeface="Arial"/>
              </a:rPr>
              <a:t> </a:t>
            </a:r>
            <a:r>
              <a:rPr lang="en-US" altLang="zh-CN" sz="3100" b="1" dirty="0">
                <a:solidFill>
                  <a:schemeClr val="bg1"/>
                </a:solidFill>
                <a:cs typeface="Arial"/>
              </a:rPr>
              <a:t>Application</a:t>
            </a:r>
            <a:br>
              <a:rPr lang="en-US" sz="2250" b="1" dirty="0">
                <a:solidFill>
                  <a:schemeClr val="bg1"/>
                </a:solidFill>
                <a:cs typeface="Arial"/>
              </a:rPr>
            </a:br>
            <a:endParaRPr lang="en-US" sz="2250" b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5460" y="4704745"/>
            <a:ext cx="3756540" cy="1265293"/>
          </a:xfrm>
        </p:spPr>
        <p:txBody>
          <a:bodyPr>
            <a:normAutofit/>
          </a:bodyPr>
          <a:lstStyle/>
          <a:p>
            <a:pPr algn="l"/>
            <a:r>
              <a:rPr lang="en-US" altLang="zh-CN" sz="1800" i="1" dirty="0" err="1">
                <a:solidFill>
                  <a:srgbClr val="FFFFFF"/>
                </a:solidFill>
                <a:cs typeface="Arial"/>
              </a:rPr>
              <a:t>Xiong</a:t>
            </a:r>
            <a:r>
              <a:rPr lang="zh-CN" altLang="en-US" sz="1800" i="1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altLang="zh-CN" sz="1800" i="1" dirty="0" err="1">
                <a:solidFill>
                  <a:srgbClr val="FFFFFF"/>
                </a:solidFill>
                <a:cs typeface="Arial"/>
              </a:rPr>
              <a:t>Yike</a:t>
            </a:r>
            <a:endParaRPr lang="en-US" altLang="zh-CN" sz="1800" i="1" dirty="0">
              <a:solidFill>
                <a:srgbClr val="FFFFFF"/>
              </a:solidFill>
              <a:cs typeface="Arial"/>
            </a:endParaRPr>
          </a:p>
          <a:p>
            <a:pPr algn="l"/>
            <a:r>
              <a:rPr lang="en-US" altLang="zh-CN" sz="1800" i="1" dirty="0">
                <a:solidFill>
                  <a:srgbClr val="FFFFFF"/>
                </a:solidFill>
                <a:cs typeface="Arial"/>
              </a:rPr>
              <a:t>Zeng</a:t>
            </a:r>
            <a:r>
              <a:rPr lang="zh-CN" altLang="en-US" sz="1800" i="1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altLang="zh-CN" sz="1800" i="1" dirty="0" err="1">
                <a:solidFill>
                  <a:srgbClr val="FFFFFF"/>
                </a:solidFill>
                <a:cs typeface="Arial"/>
              </a:rPr>
              <a:t>Linghao</a:t>
            </a:r>
            <a:endParaRPr lang="en-US" altLang="zh-CN" sz="1800" i="1" dirty="0">
              <a:solidFill>
                <a:srgbClr val="FFFFFF"/>
              </a:solidFill>
              <a:cs typeface="Arial"/>
            </a:endParaRPr>
          </a:p>
          <a:p>
            <a:pPr algn="l"/>
            <a:r>
              <a:rPr lang="en-US" altLang="zh-CN" sz="1800" i="1" dirty="0">
                <a:solidFill>
                  <a:srgbClr val="FFFFFF"/>
                </a:solidFill>
                <a:cs typeface="Arial"/>
              </a:rPr>
              <a:t>Shao</a:t>
            </a:r>
            <a:r>
              <a:rPr lang="zh-CN" altLang="en-US" sz="1800" i="1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altLang="zh-CN" sz="1800" i="1" dirty="0" err="1">
                <a:solidFill>
                  <a:srgbClr val="FFFFFF"/>
                </a:solidFill>
                <a:cs typeface="Arial"/>
              </a:rPr>
              <a:t>Xiaodan</a:t>
            </a:r>
            <a:endParaRPr lang="en-US" sz="1800" i="1" dirty="0">
              <a:solidFill>
                <a:srgbClr val="FFFFFF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7986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9A2CB-10EE-44A7-A9FF-5AFD1762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475" y="72637"/>
            <a:ext cx="8229600" cy="1143000"/>
          </a:xfrm>
        </p:spPr>
        <p:txBody>
          <a:bodyPr/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Estimation</a:t>
            </a:r>
            <a:endParaRPr lang="en-SG" dirty="0">
              <a:solidFill>
                <a:schemeClr val="accent5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灯片编号占位符 1">
            <a:extLst>
              <a:ext uri="{FF2B5EF4-FFF2-40B4-BE49-F238E27FC236}">
                <a16:creationId xmlns:a16="http://schemas.microsoft.com/office/drawing/2014/main" id="{2C0DF20D-26C3-094A-A788-CBBF8992C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233057" y="394355"/>
            <a:ext cx="736766" cy="338554"/>
          </a:xfrm>
          <a:ln>
            <a:noFill/>
          </a:ln>
        </p:spPr>
        <p:txBody>
          <a:bodyPr/>
          <a:lstStyle/>
          <a:p>
            <a:fld id="{1F192596-5588-4493-93B3-5A51984119F4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7EA7B510-C8D9-5642-ACD9-781495AF288E}"/>
              </a:ext>
            </a:extLst>
          </p:cNvPr>
          <p:cNvSpPr/>
          <p:nvPr/>
        </p:nvSpPr>
        <p:spPr>
          <a:xfrm>
            <a:off x="302756" y="351391"/>
            <a:ext cx="658881" cy="65888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Freeform 10">
            <a:extLst>
              <a:ext uri="{FF2B5EF4-FFF2-40B4-BE49-F238E27FC236}">
                <a16:creationId xmlns:a16="http://schemas.microsoft.com/office/drawing/2014/main" id="{EA28F951-39FD-5D47-8C1D-32FC6EF1E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345" y="517285"/>
            <a:ext cx="327097" cy="327094"/>
          </a:xfrm>
          <a:custGeom>
            <a:avLst/>
            <a:gdLst>
              <a:gd name="T0" fmla="*/ 332 w 471"/>
              <a:gd name="T1" fmla="*/ 296 h 471"/>
              <a:gd name="T2" fmla="*/ 312 w 471"/>
              <a:gd name="T3" fmla="*/ 296 h 471"/>
              <a:gd name="T4" fmla="*/ 307 w 471"/>
              <a:gd name="T5" fmla="*/ 286 h 471"/>
              <a:gd name="T6" fmla="*/ 348 w 471"/>
              <a:gd name="T7" fmla="*/ 173 h 471"/>
              <a:gd name="T8" fmla="*/ 174 w 471"/>
              <a:gd name="T9" fmla="*/ 0 h 471"/>
              <a:gd name="T10" fmla="*/ 0 w 471"/>
              <a:gd name="T11" fmla="*/ 173 h 471"/>
              <a:gd name="T12" fmla="*/ 174 w 471"/>
              <a:gd name="T13" fmla="*/ 347 h 471"/>
              <a:gd name="T14" fmla="*/ 286 w 471"/>
              <a:gd name="T15" fmla="*/ 306 h 471"/>
              <a:gd name="T16" fmla="*/ 296 w 471"/>
              <a:gd name="T17" fmla="*/ 311 h 471"/>
              <a:gd name="T18" fmla="*/ 296 w 471"/>
              <a:gd name="T19" fmla="*/ 337 h 471"/>
              <a:gd name="T20" fmla="*/ 429 w 471"/>
              <a:gd name="T21" fmla="*/ 470 h 471"/>
              <a:gd name="T22" fmla="*/ 470 w 471"/>
              <a:gd name="T23" fmla="*/ 429 h 471"/>
              <a:gd name="T24" fmla="*/ 332 w 471"/>
              <a:gd name="T25" fmla="*/ 296 h 471"/>
              <a:gd name="T26" fmla="*/ 174 w 471"/>
              <a:gd name="T27" fmla="*/ 296 h 471"/>
              <a:gd name="T28" fmla="*/ 56 w 471"/>
              <a:gd name="T29" fmla="*/ 173 h 471"/>
              <a:gd name="T30" fmla="*/ 174 w 471"/>
              <a:gd name="T31" fmla="*/ 56 h 471"/>
              <a:gd name="T32" fmla="*/ 296 w 471"/>
              <a:gd name="T33" fmla="*/ 173 h 471"/>
              <a:gd name="T34" fmla="*/ 174 w 471"/>
              <a:gd name="T35" fmla="*/ 2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1" h="471">
                <a:moveTo>
                  <a:pt x="332" y="296"/>
                </a:moveTo>
                <a:lnTo>
                  <a:pt x="312" y="296"/>
                </a:lnTo>
                <a:lnTo>
                  <a:pt x="307" y="286"/>
                </a:lnTo>
                <a:cubicBezTo>
                  <a:pt x="332" y="255"/>
                  <a:pt x="348" y="219"/>
                  <a:pt x="348" y="173"/>
                </a:cubicBezTo>
                <a:cubicBezTo>
                  <a:pt x="348" y="76"/>
                  <a:pt x="271" y="0"/>
                  <a:pt x="174" y="0"/>
                </a:cubicBezTo>
                <a:cubicBezTo>
                  <a:pt x="77" y="0"/>
                  <a:pt x="0" y="76"/>
                  <a:pt x="0" y="173"/>
                </a:cubicBezTo>
                <a:cubicBezTo>
                  <a:pt x="0" y="270"/>
                  <a:pt x="77" y="347"/>
                  <a:pt x="174" y="347"/>
                </a:cubicBezTo>
                <a:cubicBezTo>
                  <a:pt x="215" y="347"/>
                  <a:pt x="256" y="332"/>
                  <a:pt x="286" y="306"/>
                </a:cubicBezTo>
                <a:lnTo>
                  <a:pt x="296" y="311"/>
                </a:lnTo>
                <a:lnTo>
                  <a:pt x="296" y="337"/>
                </a:lnTo>
                <a:lnTo>
                  <a:pt x="429" y="470"/>
                </a:lnTo>
                <a:lnTo>
                  <a:pt x="470" y="429"/>
                </a:lnTo>
                <a:lnTo>
                  <a:pt x="332" y="296"/>
                </a:lnTo>
                <a:close/>
                <a:moveTo>
                  <a:pt x="174" y="296"/>
                </a:moveTo>
                <a:cubicBezTo>
                  <a:pt x="107" y="296"/>
                  <a:pt x="56" y="240"/>
                  <a:pt x="56" y="173"/>
                </a:cubicBezTo>
                <a:cubicBezTo>
                  <a:pt x="56" y="107"/>
                  <a:pt x="107" y="56"/>
                  <a:pt x="174" y="56"/>
                </a:cubicBezTo>
                <a:cubicBezTo>
                  <a:pt x="240" y="56"/>
                  <a:pt x="296" y="107"/>
                  <a:pt x="296" y="173"/>
                </a:cubicBezTo>
                <a:cubicBezTo>
                  <a:pt x="296" y="240"/>
                  <a:pt x="240" y="296"/>
                  <a:pt x="174" y="2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201A8D-137D-3943-BDF1-4B5A0D5EA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850" y="644137"/>
            <a:ext cx="3086100" cy="22098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F027842-5996-1E47-B5F6-260B6D8E51FB}"/>
              </a:ext>
            </a:extLst>
          </p:cNvPr>
          <p:cNvSpPr txBox="1"/>
          <p:nvPr/>
        </p:nvSpPr>
        <p:spPr>
          <a:xfrm>
            <a:off x="1015475" y="1866900"/>
            <a:ext cx="123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traffic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3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9A2CB-10EE-44A7-A9FF-5AFD1762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475" y="72637"/>
            <a:ext cx="8229600" cy="1143000"/>
          </a:xfrm>
        </p:spPr>
        <p:txBody>
          <a:bodyPr/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Evaluation</a:t>
            </a:r>
            <a:endParaRPr lang="en-SG" dirty="0">
              <a:solidFill>
                <a:schemeClr val="accent5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灯片编号占位符 1">
            <a:extLst>
              <a:ext uri="{FF2B5EF4-FFF2-40B4-BE49-F238E27FC236}">
                <a16:creationId xmlns:a16="http://schemas.microsoft.com/office/drawing/2014/main" id="{2C0DF20D-26C3-094A-A788-CBBF8992C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233057" y="394355"/>
            <a:ext cx="736766" cy="338554"/>
          </a:xfrm>
          <a:ln>
            <a:noFill/>
          </a:ln>
        </p:spPr>
        <p:txBody>
          <a:bodyPr/>
          <a:lstStyle/>
          <a:p>
            <a:fld id="{1F192596-5588-4493-93B3-5A51984119F4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7EA7B510-C8D9-5642-ACD9-781495AF288E}"/>
              </a:ext>
            </a:extLst>
          </p:cNvPr>
          <p:cNvSpPr/>
          <p:nvPr/>
        </p:nvSpPr>
        <p:spPr>
          <a:xfrm>
            <a:off x="302756" y="351391"/>
            <a:ext cx="658881" cy="65888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Freeform 10">
            <a:extLst>
              <a:ext uri="{FF2B5EF4-FFF2-40B4-BE49-F238E27FC236}">
                <a16:creationId xmlns:a16="http://schemas.microsoft.com/office/drawing/2014/main" id="{EA28F951-39FD-5D47-8C1D-32FC6EF1E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345" y="517285"/>
            <a:ext cx="327097" cy="327094"/>
          </a:xfrm>
          <a:custGeom>
            <a:avLst/>
            <a:gdLst>
              <a:gd name="T0" fmla="*/ 332 w 471"/>
              <a:gd name="T1" fmla="*/ 296 h 471"/>
              <a:gd name="T2" fmla="*/ 312 w 471"/>
              <a:gd name="T3" fmla="*/ 296 h 471"/>
              <a:gd name="T4" fmla="*/ 307 w 471"/>
              <a:gd name="T5" fmla="*/ 286 h 471"/>
              <a:gd name="T6" fmla="*/ 348 w 471"/>
              <a:gd name="T7" fmla="*/ 173 h 471"/>
              <a:gd name="T8" fmla="*/ 174 w 471"/>
              <a:gd name="T9" fmla="*/ 0 h 471"/>
              <a:gd name="T10" fmla="*/ 0 w 471"/>
              <a:gd name="T11" fmla="*/ 173 h 471"/>
              <a:gd name="T12" fmla="*/ 174 w 471"/>
              <a:gd name="T13" fmla="*/ 347 h 471"/>
              <a:gd name="T14" fmla="*/ 286 w 471"/>
              <a:gd name="T15" fmla="*/ 306 h 471"/>
              <a:gd name="T16" fmla="*/ 296 w 471"/>
              <a:gd name="T17" fmla="*/ 311 h 471"/>
              <a:gd name="T18" fmla="*/ 296 w 471"/>
              <a:gd name="T19" fmla="*/ 337 h 471"/>
              <a:gd name="T20" fmla="*/ 429 w 471"/>
              <a:gd name="T21" fmla="*/ 470 h 471"/>
              <a:gd name="T22" fmla="*/ 470 w 471"/>
              <a:gd name="T23" fmla="*/ 429 h 471"/>
              <a:gd name="T24" fmla="*/ 332 w 471"/>
              <a:gd name="T25" fmla="*/ 296 h 471"/>
              <a:gd name="T26" fmla="*/ 174 w 471"/>
              <a:gd name="T27" fmla="*/ 296 h 471"/>
              <a:gd name="T28" fmla="*/ 56 w 471"/>
              <a:gd name="T29" fmla="*/ 173 h 471"/>
              <a:gd name="T30" fmla="*/ 174 w 471"/>
              <a:gd name="T31" fmla="*/ 56 h 471"/>
              <a:gd name="T32" fmla="*/ 296 w 471"/>
              <a:gd name="T33" fmla="*/ 173 h 471"/>
              <a:gd name="T34" fmla="*/ 174 w 471"/>
              <a:gd name="T35" fmla="*/ 2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1" h="471">
                <a:moveTo>
                  <a:pt x="332" y="296"/>
                </a:moveTo>
                <a:lnTo>
                  <a:pt x="312" y="296"/>
                </a:lnTo>
                <a:lnTo>
                  <a:pt x="307" y="286"/>
                </a:lnTo>
                <a:cubicBezTo>
                  <a:pt x="332" y="255"/>
                  <a:pt x="348" y="219"/>
                  <a:pt x="348" y="173"/>
                </a:cubicBezTo>
                <a:cubicBezTo>
                  <a:pt x="348" y="76"/>
                  <a:pt x="271" y="0"/>
                  <a:pt x="174" y="0"/>
                </a:cubicBezTo>
                <a:cubicBezTo>
                  <a:pt x="77" y="0"/>
                  <a:pt x="0" y="76"/>
                  <a:pt x="0" y="173"/>
                </a:cubicBezTo>
                <a:cubicBezTo>
                  <a:pt x="0" y="270"/>
                  <a:pt x="77" y="347"/>
                  <a:pt x="174" y="347"/>
                </a:cubicBezTo>
                <a:cubicBezTo>
                  <a:pt x="215" y="347"/>
                  <a:pt x="256" y="332"/>
                  <a:pt x="286" y="306"/>
                </a:cubicBezTo>
                <a:lnTo>
                  <a:pt x="296" y="311"/>
                </a:lnTo>
                <a:lnTo>
                  <a:pt x="296" y="337"/>
                </a:lnTo>
                <a:lnTo>
                  <a:pt x="429" y="470"/>
                </a:lnTo>
                <a:lnTo>
                  <a:pt x="470" y="429"/>
                </a:lnTo>
                <a:lnTo>
                  <a:pt x="332" y="296"/>
                </a:lnTo>
                <a:close/>
                <a:moveTo>
                  <a:pt x="174" y="296"/>
                </a:moveTo>
                <a:cubicBezTo>
                  <a:pt x="107" y="296"/>
                  <a:pt x="56" y="240"/>
                  <a:pt x="56" y="173"/>
                </a:cubicBezTo>
                <a:cubicBezTo>
                  <a:pt x="56" y="107"/>
                  <a:pt x="107" y="56"/>
                  <a:pt x="174" y="56"/>
                </a:cubicBezTo>
                <a:cubicBezTo>
                  <a:pt x="240" y="56"/>
                  <a:pt x="296" y="107"/>
                  <a:pt x="296" y="173"/>
                </a:cubicBezTo>
                <a:cubicBezTo>
                  <a:pt x="296" y="240"/>
                  <a:pt x="240" y="296"/>
                  <a:pt x="174" y="2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F027842-5996-1E47-B5F6-260B6D8E51FB}"/>
              </a:ext>
            </a:extLst>
          </p:cNvPr>
          <p:cNvSpPr txBox="1"/>
          <p:nvPr/>
        </p:nvSpPr>
        <p:spPr>
          <a:xfrm>
            <a:off x="4724532" y="1198822"/>
            <a:ext cx="3982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Help</a:t>
            </a:r>
            <a:r>
              <a:rPr kumimoji="1" lang="zh-CN" altLang="en-US" dirty="0"/>
              <a:t> </a:t>
            </a:r>
            <a:r>
              <a:rPr kumimoji="1" lang="en-US" altLang="zh-CN" dirty="0"/>
              <a:t>management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focus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main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force</a:t>
            </a:r>
            <a:r>
              <a:rPr kumimoji="1" lang="zh-CN" altLang="en-US" dirty="0"/>
              <a:t> </a:t>
            </a:r>
            <a:r>
              <a:rPr kumimoji="1" lang="en-US" altLang="zh-CN" dirty="0"/>
              <a:t>whose</a:t>
            </a:r>
            <a:r>
              <a:rPr kumimoji="1" lang="zh-CN" altLang="en-US" dirty="0"/>
              <a:t> </a:t>
            </a:r>
            <a:r>
              <a:rPr kumimoji="1" lang="en-US" altLang="zh-CN" dirty="0"/>
              <a:t>age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above</a:t>
            </a:r>
            <a:r>
              <a:rPr kumimoji="1" lang="zh-CN" altLang="en-US" dirty="0"/>
              <a:t> </a:t>
            </a:r>
            <a:r>
              <a:rPr kumimoji="1" lang="en-US" altLang="zh-CN" dirty="0"/>
              <a:t>50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between</a:t>
            </a:r>
            <a:r>
              <a:rPr kumimoji="1" lang="zh-CN" altLang="en-US" dirty="0"/>
              <a:t> </a:t>
            </a:r>
            <a:r>
              <a:rPr kumimoji="1" lang="en-US" altLang="zh-CN" dirty="0"/>
              <a:t>31-40.</a:t>
            </a:r>
          </a:p>
        </p:txBody>
      </p:sp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9EC009EA-EB0D-884B-8BCC-92ED037250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72631542"/>
              </p:ext>
            </p:extLst>
          </p:nvPr>
        </p:nvGraphicFramePr>
        <p:xfrm>
          <a:off x="770443" y="1215886"/>
          <a:ext cx="3403992" cy="22131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5DDB6296-6130-B248-BF1F-F2170D118383}"/>
              </a:ext>
            </a:extLst>
          </p:cNvPr>
          <p:cNvSpPr/>
          <p:nvPr/>
        </p:nvSpPr>
        <p:spPr>
          <a:xfrm>
            <a:off x="443345" y="3437767"/>
            <a:ext cx="14782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b="1" dirty="0">
                <a:solidFill>
                  <a:srgbClr val="002060"/>
                </a:solidFill>
              </a:rPr>
              <a:t>Operation</a:t>
            </a:r>
            <a:endParaRPr lang="zh-CN" altLang="en-US" b="1" dirty="0">
              <a:solidFill>
                <a:srgbClr val="002060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C01A005-F382-A743-B1CF-57C8D07A567F}"/>
              </a:ext>
            </a:extLst>
          </p:cNvPr>
          <p:cNvSpPr txBox="1"/>
          <p:nvPr/>
        </p:nvSpPr>
        <p:spPr>
          <a:xfrm>
            <a:off x="5579165" y="449876"/>
            <a:ext cx="3383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latin typeface="Heiti SC Medium" pitchFamily="2" charset="-128"/>
                <a:ea typeface="Heiti SC Medium" pitchFamily="2" charset="-128"/>
              </a:rPr>
              <a:t>Consumption</a:t>
            </a:r>
            <a:r>
              <a:rPr kumimoji="1" lang="zh-CN" altLang="en-US" sz="1200" dirty="0">
                <a:latin typeface="Heiti SC Medium" pitchFamily="2" charset="-128"/>
                <a:ea typeface="Heiti SC Medium" pitchFamily="2" charset="-128"/>
              </a:rPr>
              <a:t> </a:t>
            </a:r>
            <a:r>
              <a:rPr kumimoji="1" lang="en-US" altLang="zh-CN" sz="1200" dirty="0">
                <a:latin typeface="Heiti SC Medium" pitchFamily="2" charset="-128"/>
                <a:ea typeface="Heiti SC Medium" pitchFamily="2" charset="-128"/>
              </a:rPr>
              <a:t>data</a:t>
            </a:r>
            <a:r>
              <a:rPr kumimoji="1" lang="zh-CN" altLang="en-US" sz="1200" dirty="0">
                <a:latin typeface="Heiti SC Medium" pitchFamily="2" charset="-128"/>
                <a:ea typeface="Heiti SC Medium" pitchFamily="2" charset="-128"/>
              </a:rPr>
              <a:t> </a:t>
            </a:r>
            <a:r>
              <a:rPr kumimoji="1" lang="en-US" altLang="zh-CN" sz="1200" dirty="0">
                <a:latin typeface="Heiti SC Medium" pitchFamily="2" charset="-128"/>
                <a:ea typeface="Heiti SC Medium" pitchFamily="2" charset="-128"/>
              </a:rPr>
              <a:t>are</a:t>
            </a:r>
            <a:r>
              <a:rPr kumimoji="1" lang="zh-CN" altLang="en-US" sz="1200" dirty="0">
                <a:latin typeface="Heiti SC Medium" pitchFamily="2" charset="-128"/>
                <a:ea typeface="Heiti SC Medium" pitchFamily="2" charset="-128"/>
              </a:rPr>
              <a:t> </a:t>
            </a:r>
            <a:r>
              <a:rPr kumimoji="1" lang="en-US" altLang="zh-CN" sz="1200" dirty="0">
                <a:latin typeface="Heiti SC Medium" pitchFamily="2" charset="-128"/>
                <a:ea typeface="Heiti SC Medium" pitchFamily="2" charset="-128"/>
              </a:rPr>
              <a:t>from</a:t>
            </a:r>
            <a:r>
              <a:rPr kumimoji="1" lang="zh-CN" altLang="en-US" sz="1200" dirty="0">
                <a:latin typeface="Heiti SC Medium" pitchFamily="2" charset="-128"/>
                <a:ea typeface="Heiti SC Medium" pitchFamily="2" charset="-128"/>
              </a:rPr>
              <a:t> </a:t>
            </a:r>
            <a:r>
              <a:rPr kumimoji="1" lang="en-US" altLang="zh-CN" sz="1200" dirty="0">
                <a:latin typeface="Heiti SC Medium" pitchFamily="2" charset="-128"/>
                <a:ea typeface="Heiti SC Medium" pitchFamily="2" charset="-128"/>
              </a:rPr>
              <a:t>similar</a:t>
            </a:r>
            <a:r>
              <a:rPr kumimoji="1" lang="zh-CN" altLang="en-US" sz="1200" dirty="0">
                <a:latin typeface="Heiti SC Medium" pitchFamily="2" charset="-128"/>
                <a:ea typeface="Heiti SC Medium" pitchFamily="2" charset="-128"/>
              </a:rPr>
              <a:t> </a:t>
            </a:r>
            <a:r>
              <a:rPr kumimoji="1" lang="en-US" altLang="zh-CN" sz="1200" dirty="0">
                <a:latin typeface="Heiti SC Medium" pitchFamily="2" charset="-128"/>
                <a:ea typeface="Heiti SC Medium" pitchFamily="2" charset="-128"/>
              </a:rPr>
              <a:t>industry.</a:t>
            </a:r>
            <a:endParaRPr kumimoji="1" lang="zh-CN" altLang="en-US" sz="1200" dirty="0"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10" name="Google Shape;504;p45">
            <a:extLst>
              <a:ext uri="{FF2B5EF4-FFF2-40B4-BE49-F238E27FC236}">
                <a16:creationId xmlns:a16="http://schemas.microsoft.com/office/drawing/2014/main" id="{642E7FF4-5D48-8949-B474-32143D979814}"/>
              </a:ext>
            </a:extLst>
          </p:cNvPr>
          <p:cNvSpPr/>
          <p:nvPr/>
        </p:nvSpPr>
        <p:spPr>
          <a:xfrm>
            <a:off x="770440" y="4082568"/>
            <a:ext cx="2699653" cy="2213112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505;p45">
            <a:extLst>
              <a:ext uri="{FF2B5EF4-FFF2-40B4-BE49-F238E27FC236}">
                <a16:creationId xmlns:a16="http://schemas.microsoft.com/office/drawing/2014/main" id="{9F0016C6-F54C-7D41-8A41-5204172D5836}"/>
              </a:ext>
            </a:extLst>
          </p:cNvPr>
          <p:cNvSpPr/>
          <p:nvPr/>
        </p:nvSpPr>
        <p:spPr>
          <a:xfrm>
            <a:off x="916855" y="4240696"/>
            <a:ext cx="2399335" cy="1955819"/>
          </a:xfrm>
          <a:prstGeom prst="roundRect">
            <a:avLst>
              <a:gd name="adj" fmla="val 16667"/>
            </a:avLst>
          </a:prstGeom>
          <a:solidFill>
            <a:srgbClr val="FFFFFF">
              <a:alpha val="6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" name="Google Shape;508;p45">
            <a:extLst>
              <a:ext uri="{FF2B5EF4-FFF2-40B4-BE49-F238E27FC236}">
                <a16:creationId xmlns:a16="http://schemas.microsoft.com/office/drawing/2014/main" id="{C6B84D6D-0DCC-4643-BF3A-8329CA93FA1C}"/>
              </a:ext>
            </a:extLst>
          </p:cNvPr>
          <p:cNvSpPr txBox="1">
            <a:spLocks/>
          </p:cNvSpPr>
          <p:nvPr/>
        </p:nvSpPr>
        <p:spPr>
          <a:xfrm>
            <a:off x="1069546" y="5395100"/>
            <a:ext cx="2393058" cy="46139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Arial"/>
              <a:buNone/>
            </a:pPr>
            <a:r>
              <a:rPr lang="en-US" altLang="zh-CN" b="1" dirty="0"/>
              <a:t>Management</a:t>
            </a:r>
            <a:endParaRPr lang="en-US" b="1" dirty="0"/>
          </a:p>
        </p:txBody>
      </p:sp>
      <p:cxnSp>
        <p:nvCxnSpPr>
          <p:cNvPr id="16" name="Google Shape;511;p45">
            <a:extLst>
              <a:ext uri="{FF2B5EF4-FFF2-40B4-BE49-F238E27FC236}">
                <a16:creationId xmlns:a16="http://schemas.microsoft.com/office/drawing/2014/main" id="{19421732-408D-7E46-9F20-E60D35D93C11}"/>
              </a:ext>
            </a:extLst>
          </p:cNvPr>
          <p:cNvCxnSpPr>
            <a:cxnSpLocks/>
          </p:cNvCxnSpPr>
          <p:nvPr/>
        </p:nvCxnSpPr>
        <p:spPr>
          <a:xfrm>
            <a:off x="3696475" y="4462690"/>
            <a:ext cx="2815683" cy="0"/>
          </a:xfrm>
          <a:prstGeom prst="straightConnector1">
            <a:avLst/>
          </a:prstGeom>
          <a:noFill/>
          <a:ln w="28575" cap="flat" cmpd="sng">
            <a:solidFill>
              <a:srgbClr val="00206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" name="Google Shape;512;p45">
            <a:extLst>
              <a:ext uri="{FF2B5EF4-FFF2-40B4-BE49-F238E27FC236}">
                <a16:creationId xmlns:a16="http://schemas.microsoft.com/office/drawing/2014/main" id="{ACEC81CB-5E72-FC40-AC8C-B42BBE688FDE}"/>
              </a:ext>
            </a:extLst>
          </p:cNvPr>
          <p:cNvCxnSpPr>
            <a:cxnSpLocks/>
          </p:cNvCxnSpPr>
          <p:nvPr/>
        </p:nvCxnSpPr>
        <p:spPr>
          <a:xfrm>
            <a:off x="3696474" y="4627184"/>
            <a:ext cx="2815683" cy="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9" name="Google Shape;514;p45">
            <a:extLst>
              <a:ext uri="{FF2B5EF4-FFF2-40B4-BE49-F238E27FC236}">
                <a16:creationId xmlns:a16="http://schemas.microsoft.com/office/drawing/2014/main" id="{69AB8C8D-767C-1748-AB89-C64E53DB50FC}"/>
              </a:ext>
            </a:extLst>
          </p:cNvPr>
          <p:cNvCxnSpPr>
            <a:cxnSpLocks/>
          </p:cNvCxnSpPr>
          <p:nvPr/>
        </p:nvCxnSpPr>
        <p:spPr>
          <a:xfrm flipV="1">
            <a:off x="3874041" y="5218542"/>
            <a:ext cx="3026407" cy="731002"/>
          </a:xfrm>
          <a:prstGeom prst="straightConnector1">
            <a:avLst/>
          </a:prstGeom>
          <a:noFill/>
          <a:ln w="28575" cap="flat" cmpd="sng">
            <a:solidFill>
              <a:srgbClr val="002060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22" name="Google Shape;517;p45">
            <a:extLst>
              <a:ext uri="{FF2B5EF4-FFF2-40B4-BE49-F238E27FC236}">
                <a16:creationId xmlns:a16="http://schemas.microsoft.com/office/drawing/2014/main" id="{6AA3E057-4C8E-1249-AA8C-98954AEC303A}"/>
              </a:ext>
            </a:extLst>
          </p:cNvPr>
          <p:cNvCxnSpPr>
            <a:cxnSpLocks/>
          </p:cNvCxnSpPr>
          <p:nvPr/>
        </p:nvCxnSpPr>
        <p:spPr>
          <a:xfrm>
            <a:off x="7516222" y="3711454"/>
            <a:ext cx="0" cy="48897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23" name="Google Shape;518;p45">
            <a:extLst>
              <a:ext uri="{FF2B5EF4-FFF2-40B4-BE49-F238E27FC236}">
                <a16:creationId xmlns:a16="http://schemas.microsoft.com/office/drawing/2014/main" id="{5628DEE5-6C2D-E547-8DF0-26256548BFB7}"/>
              </a:ext>
            </a:extLst>
          </p:cNvPr>
          <p:cNvCxnSpPr>
            <a:cxnSpLocks/>
          </p:cNvCxnSpPr>
          <p:nvPr/>
        </p:nvCxnSpPr>
        <p:spPr>
          <a:xfrm>
            <a:off x="7322972" y="3711453"/>
            <a:ext cx="0" cy="48897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7945301E-563D-9946-856F-DB2BAD9C0560}"/>
              </a:ext>
            </a:extLst>
          </p:cNvPr>
          <p:cNvSpPr/>
          <p:nvPr/>
        </p:nvSpPr>
        <p:spPr>
          <a:xfrm>
            <a:off x="6747597" y="4345251"/>
            <a:ext cx="1537250" cy="61728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2"/>
                </a:solidFill>
              </a:rPr>
              <a:t>UI</a:t>
            </a:r>
            <a:endParaRPr kumimoji="1" lang="zh-CN" altLang="en-US" dirty="0">
              <a:solidFill>
                <a:schemeClr val="tx2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EACCF87-9EA5-EF4E-9288-63BCFA884CE9}"/>
              </a:ext>
            </a:extLst>
          </p:cNvPr>
          <p:cNvSpPr txBox="1"/>
          <p:nvPr/>
        </p:nvSpPr>
        <p:spPr>
          <a:xfrm>
            <a:off x="4724532" y="4012322"/>
            <a:ext cx="1537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tx2">
                    <a:lumMod val="75000"/>
                  </a:schemeClr>
                </a:solidFill>
              </a:rPr>
              <a:t>Records</a:t>
            </a:r>
            <a:endParaRPr kumimoji="1" lang="zh-CN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7671DEC-A8BD-9C49-8332-7572D312D77E}"/>
              </a:ext>
            </a:extLst>
          </p:cNvPr>
          <p:cNvSpPr txBox="1"/>
          <p:nvPr/>
        </p:nvSpPr>
        <p:spPr>
          <a:xfrm>
            <a:off x="4572000" y="4673328"/>
            <a:ext cx="131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accent5"/>
                </a:solidFill>
              </a:rPr>
              <a:t>Safe-entry!</a:t>
            </a:r>
            <a:endParaRPr kumimoji="1" lang="zh-CN" altLang="en-US" dirty="0">
              <a:solidFill>
                <a:schemeClr val="accent5"/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A2B1BC4-BF17-1D4A-94A4-7E931F83F2B4}"/>
              </a:ext>
            </a:extLst>
          </p:cNvPr>
          <p:cNvSpPr txBox="1"/>
          <p:nvPr/>
        </p:nvSpPr>
        <p:spPr>
          <a:xfrm>
            <a:off x="1772926" y="4592651"/>
            <a:ext cx="1385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/>
              <a:t>Customers</a:t>
            </a:r>
            <a:endParaRPr kumimoji="1" lang="zh-CN" altLang="en-US" sz="2000" b="1" dirty="0"/>
          </a:p>
        </p:txBody>
      </p:sp>
      <p:pic>
        <p:nvPicPr>
          <p:cNvPr id="44" name="Google Shape;509;p45">
            <a:extLst>
              <a:ext uri="{FF2B5EF4-FFF2-40B4-BE49-F238E27FC236}">
                <a16:creationId xmlns:a16="http://schemas.microsoft.com/office/drawing/2014/main" id="{302DBF8A-B084-C34B-9502-5B195E28285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4662" y="2768281"/>
            <a:ext cx="802150" cy="80215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B623EA69-9738-AD42-8ECF-DE597EE0E0C6}"/>
              </a:ext>
            </a:extLst>
          </p:cNvPr>
          <p:cNvSpPr txBox="1"/>
          <p:nvPr/>
        </p:nvSpPr>
        <p:spPr>
          <a:xfrm rot="-840000">
            <a:off x="4408807" y="5126306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Customer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results</a:t>
            </a:r>
            <a:endParaRPr kumimoji="1" lang="zh-CN" altLang="en-US" dirty="0"/>
          </a:p>
        </p:txBody>
      </p:sp>
      <p:cxnSp>
        <p:nvCxnSpPr>
          <p:cNvPr id="51" name="肘形连接符 50">
            <a:extLst>
              <a:ext uri="{FF2B5EF4-FFF2-40B4-BE49-F238E27FC236}">
                <a16:creationId xmlns:a16="http://schemas.microsoft.com/office/drawing/2014/main" id="{6F0B29CC-E3E2-5A41-8970-F3B7994D025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4180" y="4991630"/>
            <a:ext cx="885721" cy="299104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直线连接符 52">
            <a:extLst>
              <a:ext uri="{FF2B5EF4-FFF2-40B4-BE49-F238E27FC236}">
                <a16:creationId xmlns:a16="http://schemas.microsoft.com/office/drawing/2014/main" id="{72D4C080-BF6B-9A41-83AC-0558C1CBD452}"/>
              </a:ext>
            </a:extLst>
          </p:cNvPr>
          <p:cNvCxnSpPr/>
          <p:nvPr/>
        </p:nvCxnSpPr>
        <p:spPr>
          <a:xfrm>
            <a:off x="557488" y="5588920"/>
            <a:ext cx="329440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3DDDD6D4-1862-504D-BF27-F0E024352B74}"/>
              </a:ext>
            </a:extLst>
          </p:cNvPr>
          <p:cNvSpPr txBox="1"/>
          <p:nvPr/>
        </p:nvSpPr>
        <p:spPr>
          <a:xfrm>
            <a:off x="91215" y="4611633"/>
            <a:ext cx="461665" cy="101591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en-US" altLang="zh-CN" dirty="0"/>
              <a:t>Strategies</a:t>
            </a:r>
            <a:endParaRPr kumimoji="1" lang="zh-CN" altLang="en-US" dirty="0"/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0B96B3F8-0CDF-1D49-AF18-C3DDE8F1424A}"/>
              </a:ext>
            </a:extLst>
          </p:cNvPr>
          <p:cNvGrpSpPr/>
          <p:nvPr/>
        </p:nvGrpSpPr>
        <p:grpSpPr>
          <a:xfrm>
            <a:off x="1068701" y="4592442"/>
            <a:ext cx="586505" cy="461394"/>
            <a:chOff x="1524000" y="4145717"/>
            <a:chExt cx="713202" cy="519041"/>
          </a:xfrm>
          <a:solidFill>
            <a:schemeClr val="accent6"/>
          </a:solidFill>
        </p:grpSpPr>
        <p:sp>
          <p:nvSpPr>
            <p:cNvPr id="61" name="Freeform 31">
              <a:extLst>
                <a:ext uri="{FF2B5EF4-FFF2-40B4-BE49-F238E27FC236}">
                  <a16:creationId xmlns:a16="http://schemas.microsoft.com/office/drawing/2014/main" id="{9C2C4DA6-BB6D-F140-A80B-BD7C739E2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000" y="4145717"/>
              <a:ext cx="517662" cy="518734"/>
            </a:xfrm>
            <a:custGeom>
              <a:avLst/>
              <a:gdLst>
                <a:gd name="T0" fmla="*/ 714 w 1430"/>
                <a:gd name="T1" fmla="*/ 1433 h 1433"/>
                <a:gd name="T2" fmla="*/ 139 w 1430"/>
                <a:gd name="T3" fmla="*/ 1433 h 1433"/>
                <a:gd name="T4" fmla="*/ 51 w 1430"/>
                <a:gd name="T5" fmla="*/ 1430 h 1433"/>
                <a:gd name="T6" fmla="*/ 2 w 1430"/>
                <a:gd name="T7" fmla="*/ 1378 h 1433"/>
                <a:gd name="T8" fmla="*/ 1 w 1430"/>
                <a:gd name="T9" fmla="*/ 1210 h 1433"/>
                <a:gd name="T10" fmla="*/ 35 w 1430"/>
                <a:gd name="T11" fmla="*/ 1160 h 1433"/>
                <a:gd name="T12" fmla="*/ 108 w 1430"/>
                <a:gd name="T13" fmla="*/ 1128 h 1433"/>
                <a:gd name="T14" fmla="*/ 454 w 1430"/>
                <a:gd name="T15" fmla="*/ 946 h 1433"/>
                <a:gd name="T16" fmla="*/ 521 w 1430"/>
                <a:gd name="T17" fmla="*/ 889 h 1433"/>
                <a:gd name="T18" fmla="*/ 526 w 1430"/>
                <a:gd name="T19" fmla="*/ 796 h 1433"/>
                <a:gd name="T20" fmla="*/ 442 w 1430"/>
                <a:gd name="T21" fmla="*/ 642 h 1433"/>
                <a:gd name="T22" fmla="*/ 409 w 1430"/>
                <a:gd name="T23" fmla="*/ 589 h 1433"/>
                <a:gd name="T24" fmla="*/ 397 w 1430"/>
                <a:gd name="T25" fmla="*/ 475 h 1433"/>
                <a:gd name="T26" fmla="*/ 413 w 1430"/>
                <a:gd name="T27" fmla="*/ 382 h 1433"/>
                <a:gd name="T28" fmla="*/ 415 w 1430"/>
                <a:gd name="T29" fmla="*/ 254 h 1433"/>
                <a:gd name="T30" fmla="*/ 615 w 1430"/>
                <a:gd name="T31" fmla="*/ 18 h 1433"/>
                <a:gd name="T32" fmla="*/ 836 w 1430"/>
                <a:gd name="T33" fmla="*/ 23 h 1433"/>
                <a:gd name="T34" fmla="*/ 1003 w 1430"/>
                <a:gd name="T35" fmla="*/ 189 h 1433"/>
                <a:gd name="T36" fmla="*/ 1017 w 1430"/>
                <a:gd name="T37" fmla="*/ 284 h 1433"/>
                <a:gd name="T38" fmla="*/ 1018 w 1430"/>
                <a:gd name="T39" fmla="*/ 388 h 1433"/>
                <a:gd name="T40" fmla="*/ 1031 w 1430"/>
                <a:gd name="T41" fmla="*/ 474 h 1433"/>
                <a:gd name="T42" fmla="*/ 1011 w 1430"/>
                <a:gd name="T43" fmla="*/ 601 h 1433"/>
                <a:gd name="T44" fmla="*/ 987 w 1430"/>
                <a:gd name="T45" fmla="*/ 641 h 1433"/>
                <a:gd name="T46" fmla="*/ 908 w 1430"/>
                <a:gd name="T47" fmla="*/ 789 h 1433"/>
                <a:gd name="T48" fmla="*/ 919 w 1430"/>
                <a:gd name="T49" fmla="*/ 901 h 1433"/>
                <a:gd name="T50" fmla="*/ 1022 w 1430"/>
                <a:gd name="T51" fmla="*/ 977 h 1433"/>
                <a:gd name="T52" fmla="*/ 1343 w 1430"/>
                <a:gd name="T53" fmla="*/ 1138 h 1433"/>
                <a:gd name="T54" fmla="*/ 1387 w 1430"/>
                <a:gd name="T55" fmla="*/ 1156 h 1433"/>
                <a:gd name="T56" fmla="*/ 1428 w 1430"/>
                <a:gd name="T57" fmla="*/ 1210 h 1433"/>
                <a:gd name="T58" fmla="*/ 1427 w 1430"/>
                <a:gd name="T59" fmla="*/ 1378 h 1433"/>
                <a:gd name="T60" fmla="*/ 1370 w 1430"/>
                <a:gd name="T61" fmla="*/ 1431 h 1433"/>
                <a:gd name="T62" fmla="*/ 1314 w 1430"/>
                <a:gd name="T63" fmla="*/ 1432 h 1433"/>
                <a:gd name="T64" fmla="*/ 714 w 1430"/>
                <a:gd name="T65" fmla="*/ 1432 h 1433"/>
                <a:gd name="T66" fmla="*/ 714 w 1430"/>
                <a:gd name="T67" fmla="*/ 1433 h 1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30" h="1433">
                  <a:moveTo>
                    <a:pt x="714" y="1433"/>
                  </a:moveTo>
                  <a:cubicBezTo>
                    <a:pt x="522" y="1433"/>
                    <a:pt x="331" y="1433"/>
                    <a:pt x="139" y="1433"/>
                  </a:cubicBezTo>
                  <a:cubicBezTo>
                    <a:pt x="109" y="1432"/>
                    <a:pt x="80" y="1433"/>
                    <a:pt x="51" y="1430"/>
                  </a:cubicBezTo>
                  <a:cubicBezTo>
                    <a:pt x="19" y="1427"/>
                    <a:pt x="3" y="1411"/>
                    <a:pt x="2" y="1378"/>
                  </a:cubicBezTo>
                  <a:cubicBezTo>
                    <a:pt x="0" y="1322"/>
                    <a:pt x="1" y="1266"/>
                    <a:pt x="1" y="1210"/>
                  </a:cubicBezTo>
                  <a:cubicBezTo>
                    <a:pt x="2" y="1187"/>
                    <a:pt x="14" y="1170"/>
                    <a:pt x="35" y="1160"/>
                  </a:cubicBezTo>
                  <a:cubicBezTo>
                    <a:pt x="59" y="1148"/>
                    <a:pt x="84" y="1138"/>
                    <a:pt x="108" y="1128"/>
                  </a:cubicBezTo>
                  <a:cubicBezTo>
                    <a:pt x="229" y="1077"/>
                    <a:pt x="347" y="1021"/>
                    <a:pt x="454" y="946"/>
                  </a:cubicBezTo>
                  <a:cubicBezTo>
                    <a:pt x="478" y="929"/>
                    <a:pt x="501" y="910"/>
                    <a:pt x="521" y="889"/>
                  </a:cubicBezTo>
                  <a:cubicBezTo>
                    <a:pt x="550" y="858"/>
                    <a:pt x="551" y="830"/>
                    <a:pt x="526" y="796"/>
                  </a:cubicBezTo>
                  <a:cubicBezTo>
                    <a:pt x="490" y="749"/>
                    <a:pt x="462" y="698"/>
                    <a:pt x="442" y="642"/>
                  </a:cubicBezTo>
                  <a:cubicBezTo>
                    <a:pt x="435" y="623"/>
                    <a:pt x="420" y="606"/>
                    <a:pt x="409" y="589"/>
                  </a:cubicBezTo>
                  <a:cubicBezTo>
                    <a:pt x="384" y="553"/>
                    <a:pt x="376" y="514"/>
                    <a:pt x="397" y="475"/>
                  </a:cubicBezTo>
                  <a:cubicBezTo>
                    <a:pt x="413" y="445"/>
                    <a:pt x="413" y="414"/>
                    <a:pt x="413" y="382"/>
                  </a:cubicBezTo>
                  <a:cubicBezTo>
                    <a:pt x="413" y="340"/>
                    <a:pt x="412" y="297"/>
                    <a:pt x="415" y="254"/>
                  </a:cubicBezTo>
                  <a:cubicBezTo>
                    <a:pt x="423" y="128"/>
                    <a:pt x="492" y="48"/>
                    <a:pt x="615" y="18"/>
                  </a:cubicBezTo>
                  <a:cubicBezTo>
                    <a:pt x="690" y="0"/>
                    <a:pt x="763" y="3"/>
                    <a:pt x="836" y="23"/>
                  </a:cubicBezTo>
                  <a:cubicBezTo>
                    <a:pt x="923" y="47"/>
                    <a:pt x="980" y="102"/>
                    <a:pt x="1003" y="189"/>
                  </a:cubicBezTo>
                  <a:cubicBezTo>
                    <a:pt x="1011" y="220"/>
                    <a:pt x="1015" y="252"/>
                    <a:pt x="1017" y="284"/>
                  </a:cubicBezTo>
                  <a:cubicBezTo>
                    <a:pt x="1019" y="318"/>
                    <a:pt x="1018" y="353"/>
                    <a:pt x="1018" y="388"/>
                  </a:cubicBezTo>
                  <a:cubicBezTo>
                    <a:pt x="1018" y="417"/>
                    <a:pt x="1019" y="446"/>
                    <a:pt x="1031" y="474"/>
                  </a:cubicBezTo>
                  <a:cubicBezTo>
                    <a:pt x="1051" y="519"/>
                    <a:pt x="1043" y="562"/>
                    <a:pt x="1011" y="601"/>
                  </a:cubicBezTo>
                  <a:cubicBezTo>
                    <a:pt x="1002" y="613"/>
                    <a:pt x="993" y="627"/>
                    <a:pt x="987" y="641"/>
                  </a:cubicBezTo>
                  <a:cubicBezTo>
                    <a:pt x="968" y="695"/>
                    <a:pt x="942" y="743"/>
                    <a:pt x="908" y="789"/>
                  </a:cubicBezTo>
                  <a:cubicBezTo>
                    <a:pt x="877" y="832"/>
                    <a:pt x="880" y="866"/>
                    <a:pt x="919" y="901"/>
                  </a:cubicBezTo>
                  <a:cubicBezTo>
                    <a:pt x="951" y="929"/>
                    <a:pt x="986" y="954"/>
                    <a:pt x="1022" y="977"/>
                  </a:cubicBezTo>
                  <a:cubicBezTo>
                    <a:pt x="1123" y="1041"/>
                    <a:pt x="1233" y="1090"/>
                    <a:pt x="1343" y="1138"/>
                  </a:cubicBezTo>
                  <a:cubicBezTo>
                    <a:pt x="1357" y="1144"/>
                    <a:pt x="1372" y="1150"/>
                    <a:pt x="1387" y="1156"/>
                  </a:cubicBezTo>
                  <a:cubicBezTo>
                    <a:pt x="1412" y="1166"/>
                    <a:pt x="1427" y="1184"/>
                    <a:pt x="1428" y="1210"/>
                  </a:cubicBezTo>
                  <a:cubicBezTo>
                    <a:pt x="1429" y="1266"/>
                    <a:pt x="1430" y="1322"/>
                    <a:pt x="1427" y="1378"/>
                  </a:cubicBezTo>
                  <a:cubicBezTo>
                    <a:pt x="1426" y="1414"/>
                    <a:pt x="1408" y="1428"/>
                    <a:pt x="1370" y="1431"/>
                  </a:cubicBezTo>
                  <a:cubicBezTo>
                    <a:pt x="1351" y="1433"/>
                    <a:pt x="1333" y="1432"/>
                    <a:pt x="1314" y="1432"/>
                  </a:cubicBezTo>
                  <a:cubicBezTo>
                    <a:pt x="1114" y="1432"/>
                    <a:pt x="914" y="1432"/>
                    <a:pt x="714" y="1432"/>
                  </a:cubicBezTo>
                  <a:cubicBezTo>
                    <a:pt x="714" y="1432"/>
                    <a:pt x="714" y="1432"/>
                    <a:pt x="714" y="14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2AFE917A-7C6A-484A-965C-004997E71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3933" y="4145717"/>
              <a:ext cx="343269" cy="519041"/>
            </a:xfrm>
            <a:custGeom>
              <a:avLst/>
              <a:gdLst>
                <a:gd name="T0" fmla="*/ 460 w 948"/>
                <a:gd name="T1" fmla="*/ 856 h 1434"/>
                <a:gd name="T2" fmla="*/ 450 w 948"/>
                <a:gd name="T3" fmla="*/ 957 h 1434"/>
                <a:gd name="T4" fmla="*/ 479 w 948"/>
                <a:gd name="T5" fmla="*/ 1002 h 1434"/>
                <a:gd name="T6" fmla="*/ 563 w 948"/>
                <a:gd name="T7" fmla="*/ 1048 h 1434"/>
                <a:gd name="T8" fmla="*/ 854 w 948"/>
                <a:gd name="T9" fmla="*/ 1157 h 1434"/>
                <a:gd name="T10" fmla="*/ 947 w 948"/>
                <a:gd name="T11" fmla="*/ 1286 h 1434"/>
                <a:gd name="T12" fmla="*/ 945 w 948"/>
                <a:gd name="T13" fmla="*/ 1382 h 1434"/>
                <a:gd name="T14" fmla="*/ 902 w 948"/>
                <a:gd name="T15" fmla="*/ 1430 h 1434"/>
                <a:gd name="T16" fmla="*/ 894 w 948"/>
                <a:gd name="T17" fmla="*/ 1431 h 1434"/>
                <a:gd name="T18" fmla="*/ 524 w 948"/>
                <a:gd name="T19" fmla="*/ 1430 h 1434"/>
                <a:gd name="T20" fmla="*/ 516 w 948"/>
                <a:gd name="T21" fmla="*/ 1381 h 1434"/>
                <a:gd name="T22" fmla="*/ 516 w 948"/>
                <a:gd name="T23" fmla="*/ 1221 h 1434"/>
                <a:gd name="T24" fmla="*/ 399 w 948"/>
                <a:gd name="T25" fmla="*/ 1050 h 1434"/>
                <a:gd name="T26" fmla="*/ 210 w 948"/>
                <a:gd name="T27" fmla="*/ 966 h 1434"/>
                <a:gd name="T28" fmla="*/ 138 w 948"/>
                <a:gd name="T29" fmla="*/ 928 h 1434"/>
                <a:gd name="T30" fmla="*/ 126 w 948"/>
                <a:gd name="T31" fmla="*/ 865 h 1434"/>
                <a:gd name="T32" fmla="*/ 105 w 948"/>
                <a:gd name="T33" fmla="*/ 854 h 1434"/>
                <a:gd name="T34" fmla="*/ 0 w 948"/>
                <a:gd name="T35" fmla="*/ 837 h 1434"/>
                <a:gd name="T36" fmla="*/ 9 w 948"/>
                <a:gd name="T37" fmla="*/ 807 h 1434"/>
                <a:gd name="T38" fmla="*/ 107 w 948"/>
                <a:gd name="T39" fmla="*/ 624 h 1434"/>
                <a:gd name="T40" fmla="*/ 123 w 948"/>
                <a:gd name="T41" fmla="*/ 461 h 1434"/>
                <a:gd name="T42" fmla="*/ 107 w 948"/>
                <a:gd name="T43" fmla="*/ 335 h 1434"/>
                <a:gd name="T44" fmla="*/ 101 w 948"/>
                <a:gd name="T45" fmla="*/ 224 h 1434"/>
                <a:gd name="T46" fmla="*/ 80 w 948"/>
                <a:gd name="T47" fmla="*/ 113 h 1434"/>
                <a:gd name="T48" fmla="*/ 226 w 948"/>
                <a:gd name="T49" fmla="*/ 39 h 1434"/>
                <a:gd name="T50" fmla="*/ 620 w 948"/>
                <a:gd name="T51" fmla="*/ 311 h 1434"/>
                <a:gd name="T52" fmla="*/ 634 w 948"/>
                <a:gd name="T53" fmla="*/ 430 h 1434"/>
                <a:gd name="T54" fmla="*/ 732 w 948"/>
                <a:gd name="T55" fmla="*/ 790 h 1434"/>
                <a:gd name="T56" fmla="*/ 460 w 948"/>
                <a:gd name="T57" fmla="*/ 856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48" h="1434">
                  <a:moveTo>
                    <a:pt x="460" y="856"/>
                  </a:moveTo>
                  <a:cubicBezTo>
                    <a:pt x="442" y="894"/>
                    <a:pt x="445" y="926"/>
                    <a:pt x="450" y="957"/>
                  </a:cubicBezTo>
                  <a:cubicBezTo>
                    <a:pt x="454" y="974"/>
                    <a:pt x="466" y="992"/>
                    <a:pt x="479" y="1002"/>
                  </a:cubicBezTo>
                  <a:cubicBezTo>
                    <a:pt x="505" y="1021"/>
                    <a:pt x="534" y="1036"/>
                    <a:pt x="563" y="1048"/>
                  </a:cubicBezTo>
                  <a:cubicBezTo>
                    <a:pt x="660" y="1085"/>
                    <a:pt x="757" y="1121"/>
                    <a:pt x="854" y="1157"/>
                  </a:cubicBezTo>
                  <a:cubicBezTo>
                    <a:pt x="944" y="1190"/>
                    <a:pt x="948" y="1182"/>
                    <a:pt x="947" y="1286"/>
                  </a:cubicBezTo>
                  <a:cubicBezTo>
                    <a:pt x="946" y="1318"/>
                    <a:pt x="947" y="1350"/>
                    <a:pt x="945" y="1382"/>
                  </a:cubicBezTo>
                  <a:cubicBezTo>
                    <a:pt x="943" y="1413"/>
                    <a:pt x="930" y="1425"/>
                    <a:pt x="902" y="1430"/>
                  </a:cubicBezTo>
                  <a:cubicBezTo>
                    <a:pt x="899" y="1431"/>
                    <a:pt x="896" y="1431"/>
                    <a:pt x="894" y="1431"/>
                  </a:cubicBezTo>
                  <a:cubicBezTo>
                    <a:pt x="772" y="1433"/>
                    <a:pt x="649" y="1434"/>
                    <a:pt x="524" y="1430"/>
                  </a:cubicBezTo>
                  <a:cubicBezTo>
                    <a:pt x="521" y="1411"/>
                    <a:pt x="516" y="1396"/>
                    <a:pt x="516" y="1381"/>
                  </a:cubicBezTo>
                  <a:cubicBezTo>
                    <a:pt x="515" y="1328"/>
                    <a:pt x="514" y="1274"/>
                    <a:pt x="516" y="1221"/>
                  </a:cubicBezTo>
                  <a:cubicBezTo>
                    <a:pt x="518" y="1135"/>
                    <a:pt x="477" y="1082"/>
                    <a:pt x="399" y="1050"/>
                  </a:cubicBezTo>
                  <a:cubicBezTo>
                    <a:pt x="335" y="1024"/>
                    <a:pt x="272" y="994"/>
                    <a:pt x="210" y="966"/>
                  </a:cubicBezTo>
                  <a:cubicBezTo>
                    <a:pt x="185" y="955"/>
                    <a:pt x="162" y="941"/>
                    <a:pt x="138" y="928"/>
                  </a:cubicBezTo>
                  <a:cubicBezTo>
                    <a:pt x="134" y="906"/>
                    <a:pt x="130" y="886"/>
                    <a:pt x="126" y="865"/>
                  </a:cubicBezTo>
                  <a:cubicBezTo>
                    <a:pt x="118" y="861"/>
                    <a:pt x="112" y="856"/>
                    <a:pt x="105" y="854"/>
                  </a:cubicBezTo>
                  <a:cubicBezTo>
                    <a:pt x="72" y="846"/>
                    <a:pt x="36" y="857"/>
                    <a:pt x="0" y="837"/>
                  </a:cubicBezTo>
                  <a:cubicBezTo>
                    <a:pt x="4" y="826"/>
                    <a:pt x="5" y="815"/>
                    <a:pt x="9" y="807"/>
                  </a:cubicBezTo>
                  <a:cubicBezTo>
                    <a:pt x="41" y="746"/>
                    <a:pt x="74" y="685"/>
                    <a:pt x="107" y="624"/>
                  </a:cubicBezTo>
                  <a:cubicBezTo>
                    <a:pt x="134" y="572"/>
                    <a:pt x="140" y="516"/>
                    <a:pt x="123" y="461"/>
                  </a:cubicBezTo>
                  <a:cubicBezTo>
                    <a:pt x="110" y="420"/>
                    <a:pt x="107" y="378"/>
                    <a:pt x="107" y="335"/>
                  </a:cubicBezTo>
                  <a:cubicBezTo>
                    <a:pt x="106" y="298"/>
                    <a:pt x="105" y="261"/>
                    <a:pt x="101" y="224"/>
                  </a:cubicBezTo>
                  <a:cubicBezTo>
                    <a:pt x="96" y="187"/>
                    <a:pt x="87" y="151"/>
                    <a:pt x="80" y="113"/>
                  </a:cubicBezTo>
                  <a:cubicBezTo>
                    <a:pt x="117" y="65"/>
                    <a:pt x="171" y="49"/>
                    <a:pt x="226" y="39"/>
                  </a:cubicBezTo>
                  <a:cubicBezTo>
                    <a:pt x="440" y="0"/>
                    <a:pt x="583" y="140"/>
                    <a:pt x="620" y="311"/>
                  </a:cubicBezTo>
                  <a:cubicBezTo>
                    <a:pt x="628" y="350"/>
                    <a:pt x="630" y="390"/>
                    <a:pt x="634" y="430"/>
                  </a:cubicBezTo>
                  <a:cubicBezTo>
                    <a:pt x="648" y="554"/>
                    <a:pt x="666" y="677"/>
                    <a:pt x="732" y="790"/>
                  </a:cubicBezTo>
                  <a:cubicBezTo>
                    <a:pt x="649" y="846"/>
                    <a:pt x="555" y="847"/>
                    <a:pt x="460" y="8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5967317-B8FF-C344-A4AF-799CF550964E}"/>
              </a:ext>
            </a:extLst>
          </p:cNvPr>
          <p:cNvGrpSpPr/>
          <p:nvPr/>
        </p:nvGrpSpPr>
        <p:grpSpPr>
          <a:xfrm>
            <a:off x="7030728" y="2957833"/>
            <a:ext cx="917757" cy="667908"/>
            <a:chOff x="1524000" y="4145717"/>
            <a:chExt cx="713202" cy="519041"/>
          </a:xfrm>
          <a:gradFill>
            <a:gsLst>
              <a:gs pos="50000">
                <a:schemeClr val="tx2"/>
              </a:gs>
              <a:gs pos="50000">
                <a:schemeClr val="tx2">
                  <a:alpha val="85000"/>
                </a:schemeClr>
              </a:gs>
            </a:gsLst>
            <a:lin ang="0" scaled="1"/>
          </a:gradFill>
        </p:grpSpPr>
        <p:sp>
          <p:nvSpPr>
            <p:cNvPr id="64" name="Freeform 31">
              <a:extLst>
                <a:ext uri="{FF2B5EF4-FFF2-40B4-BE49-F238E27FC236}">
                  <a16:creationId xmlns:a16="http://schemas.microsoft.com/office/drawing/2014/main" id="{8D3E95E1-6067-B441-A688-1AFBCE17F5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000" y="4145717"/>
              <a:ext cx="517662" cy="518734"/>
            </a:xfrm>
            <a:custGeom>
              <a:avLst/>
              <a:gdLst>
                <a:gd name="T0" fmla="*/ 714 w 1430"/>
                <a:gd name="T1" fmla="*/ 1433 h 1433"/>
                <a:gd name="T2" fmla="*/ 139 w 1430"/>
                <a:gd name="T3" fmla="*/ 1433 h 1433"/>
                <a:gd name="T4" fmla="*/ 51 w 1430"/>
                <a:gd name="T5" fmla="*/ 1430 h 1433"/>
                <a:gd name="T6" fmla="*/ 2 w 1430"/>
                <a:gd name="T7" fmla="*/ 1378 h 1433"/>
                <a:gd name="T8" fmla="*/ 1 w 1430"/>
                <a:gd name="T9" fmla="*/ 1210 h 1433"/>
                <a:gd name="T10" fmla="*/ 35 w 1430"/>
                <a:gd name="T11" fmla="*/ 1160 h 1433"/>
                <a:gd name="T12" fmla="*/ 108 w 1430"/>
                <a:gd name="T13" fmla="*/ 1128 h 1433"/>
                <a:gd name="T14" fmla="*/ 454 w 1430"/>
                <a:gd name="T15" fmla="*/ 946 h 1433"/>
                <a:gd name="T16" fmla="*/ 521 w 1430"/>
                <a:gd name="T17" fmla="*/ 889 h 1433"/>
                <a:gd name="T18" fmla="*/ 526 w 1430"/>
                <a:gd name="T19" fmla="*/ 796 h 1433"/>
                <a:gd name="T20" fmla="*/ 442 w 1430"/>
                <a:gd name="T21" fmla="*/ 642 h 1433"/>
                <a:gd name="T22" fmla="*/ 409 w 1430"/>
                <a:gd name="T23" fmla="*/ 589 h 1433"/>
                <a:gd name="T24" fmla="*/ 397 w 1430"/>
                <a:gd name="T25" fmla="*/ 475 h 1433"/>
                <a:gd name="T26" fmla="*/ 413 w 1430"/>
                <a:gd name="T27" fmla="*/ 382 h 1433"/>
                <a:gd name="T28" fmla="*/ 415 w 1430"/>
                <a:gd name="T29" fmla="*/ 254 h 1433"/>
                <a:gd name="T30" fmla="*/ 615 w 1430"/>
                <a:gd name="T31" fmla="*/ 18 h 1433"/>
                <a:gd name="T32" fmla="*/ 836 w 1430"/>
                <a:gd name="T33" fmla="*/ 23 h 1433"/>
                <a:gd name="T34" fmla="*/ 1003 w 1430"/>
                <a:gd name="T35" fmla="*/ 189 h 1433"/>
                <a:gd name="T36" fmla="*/ 1017 w 1430"/>
                <a:gd name="T37" fmla="*/ 284 h 1433"/>
                <a:gd name="T38" fmla="*/ 1018 w 1430"/>
                <a:gd name="T39" fmla="*/ 388 h 1433"/>
                <a:gd name="T40" fmla="*/ 1031 w 1430"/>
                <a:gd name="T41" fmla="*/ 474 h 1433"/>
                <a:gd name="T42" fmla="*/ 1011 w 1430"/>
                <a:gd name="T43" fmla="*/ 601 h 1433"/>
                <a:gd name="T44" fmla="*/ 987 w 1430"/>
                <a:gd name="T45" fmla="*/ 641 h 1433"/>
                <a:gd name="T46" fmla="*/ 908 w 1430"/>
                <a:gd name="T47" fmla="*/ 789 h 1433"/>
                <a:gd name="T48" fmla="*/ 919 w 1430"/>
                <a:gd name="T49" fmla="*/ 901 h 1433"/>
                <a:gd name="T50" fmla="*/ 1022 w 1430"/>
                <a:gd name="T51" fmla="*/ 977 h 1433"/>
                <a:gd name="T52" fmla="*/ 1343 w 1430"/>
                <a:gd name="T53" fmla="*/ 1138 h 1433"/>
                <a:gd name="T54" fmla="*/ 1387 w 1430"/>
                <a:gd name="T55" fmla="*/ 1156 h 1433"/>
                <a:gd name="T56" fmla="*/ 1428 w 1430"/>
                <a:gd name="T57" fmla="*/ 1210 h 1433"/>
                <a:gd name="T58" fmla="*/ 1427 w 1430"/>
                <a:gd name="T59" fmla="*/ 1378 h 1433"/>
                <a:gd name="T60" fmla="*/ 1370 w 1430"/>
                <a:gd name="T61" fmla="*/ 1431 h 1433"/>
                <a:gd name="T62" fmla="*/ 1314 w 1430"/>
                <a:gd name="T63" fmla="*/ 1432 h 1433"/>
                <a:gd name="T64" fmla="*/ 714 w 1430"/>
                <a:gd name="T65" fmla="*/ 1432 h 1433"/>
                <a:gd name="T66" fmla="*/ 714 w 1430"/>
                <a:gd name="T67" fmla="*/ 1433 h 1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30" h="1433">
                  <a:moveTo>
                    <a:pt x="714" y="1433"/>
                  </a:moveTo>
                  <a:cubicBezTo>
                    <a:pt x="522" y="1433"/>
                    <a:pt x="331" y="1433"/>
                    <a:pt x="139" y="1433"/>
                  </a:cubicBezTo>
                  <a:cubicBezTo>
                    <a:pt x="109" y="1432"/>
                    <a:pt x="80" y="1433"/>
                    <a:pt x="51" y="1430"/>
                  </a:cubicBezTo>
                  <a:cubicBezTo>
                    <a:pt x="19" y="1427"/>
                    <a:pt x="3" y="1411"/>
                    <a:pt x="2" y="1378"/>
                  </a:cubicBezTo>
                  <a:cubicBezTo>
                    <a:pt x="0" y="1322"/>
                    <a:pt x="1" y="1266"/>
                    <a:pt x="1" y="1210"/>
                  </a:cubicBezTo>
                  <a:cubicBezTo>
                    <a:pt x="2" y="1187"/>
                    <a:pt x="14" y="1170"/>
                    <a:pt x="35" y="1160"/>
                  </a:cubicBezTo>
                  <a:cubicBezTo>
                    <a:pt x="59" y="1148"/>
                    <a:pt x="84" y="1138"/>
                    <a:pt x="108" y="1128"/>
                  </a:cubicBezTo>
                  <a:cubicBezTo>
                    <a:pt x="229" y="1077"/>
                    <a:pt x="347" y="1021"/>
                    <a:pt x="454" y="946"/>
                  </a:cubicBezTo>
                  <a:cubicBezTo>
                    <a:pt x="478" y="929"/>
                    <a:pt x="501" y="910"/>
                    <a:pt x="521" y="889"/>
                  </a:cubicBezTo>
                  <a:cubicBezTo>
                    <a:pt x="550" y="858"/>
                    <a:pt x="551" y="830"/>
                    <a:pt x="526" y="796"/>
                  </a:cubicBezTo>
                  <a:cubicBezTo>
                    <a:pt x="490" y="749"/>
                    <a:pt x="462" y="698"/>
                    <a:pt x="442" y="642"/>
                  </a:cubicBezTo>
                  <a:cubicBezTo>
                    <a:pt x="435" y="623"/>
                    <a:pt x="420" y="606"/>
                    <a:pt x="409" y="589"/>
                  </a:cubicBezTo>
                  <a:cubicBezTo>
                    <a:pt x="384" y="553"/>
                    <a:pt x="376" y="514"/>
                    <a:pt x="397" y="475"/>
                  </a:cubicBezTo>
                  <a:cubicBezTo>
                    <a:pt x="413" y="445"/>
                    <a:pt x="413" y="414"/>
                    <a:pt x="413" y="382"/>
                  </a:cubicBezTo>
                  <a:cubicBezTo>
                    <a:pt x="413" y="340"/>
                    <a:pt x="412" y="297"/>
                    <a:pt x="415" y="254"/>
                  </a:cubicBezTo>
                  <a:cubicBezTo>
                    <a:pt x="423" y="128"/>
                    <a:pt x="492" y="48"/>
                    <a:pt x="615" y="18"/>
                  </a:cubicBezTo>
                  <a:cubicBezTo>
                    <a:pt x="690" y="0"/>
                    <a:pt x="763" y="3"/>
                    <a:pt x="836" y="23"/>
                  </a:cubicBezTo>
                  <a:cubicBezTo>
                    <a:pt x="923" y="47"/>
                    <a:pt x="980" y="102"/>
                    <a:pt x="1003" y="189"/>
                  </a:cubicBezTo>
                  <a:cubicBezTo>
                    <a:pt x="1011" y="220"/>
                    <a:pt x="1015" y="252"/>
                    <a:pt x="1017" y="284"/>
                  </a:cubicBezTo>
                  <a:cubicBezTo>
                    <a:pt x="1019" y="318"/>
                    <a:pt x="1018" y="353"/>
                    <a:pt x="1018" y="388"/>
                  </a:cubicBezTo>
                  <a:cubicBezTo>
                    <a:pt x="1018" y="417"/>
                    <a:pt x="1019" y="446"/>
                    <a:pt x="1031" y="474"/>
                  </a:cubicBezTo>
                  <a:cubicBezTo>
                    <a:pt x="1051" y="519"/>
                    <a:pt x="1043" y="562"/>
                    <a:pt x="1011" y="601"/>
                  </a:cubicBezTo>
                  <a:cubicBezTo>
                    <a:pt x="1002" y="613"/>
                    <a:pt x="993" y="627"/>
                    <a:pt x="987" y="641"/>
                  </a:cubicBezTo>
                  <a:cubicBezTo>
                    <a:pt x="968" y="695"/>
                    <a:pt x="942" y="743"/>
                    <a:pt x="908" y="789"/>
                  </a:cubicBezTo>
                  <a:cubicBezTo>
                    <a:pt x="877" y="832"/>
                    <a:pt x="880" y="866"/>
                    <a:pt x="919" y="901"/>
                  </a:cubicBezTo>
                  <a:cubicBezTo>
                    <a:pt x="951" y="929"/>
                    <a:pt x="986" y="954"/>
                    <a:pt x="1022" y="977"/>
                  </a:cubicBezTo>
                  <a:cubicBezTo>
                    <a:pt x="1123" y="1041"/>
                    <a:pt x="1233" y="1090"/>
                    <a:pt x="1343" y="1138"/>
                  </a:cubicBezTo>
                  <a:cubicBezTo>
                    <a:pt x="1357" y="1144"/>
                    <a:pt x="1372" y="1150"/>
                    <a:pt x="1387" y="1156"/>
                  </a:cubicBezTo>
                  <a:cubicBezTo>
                    <a:pt x="1412" y="1166"/>
                    <a:pt x="1427" y="1184"/>
                    <a:pt x="1428" y="1210"/>
                  </a:cubicBezTo>
                  <a:cubicBezTo>
                    <a:pt x="1429" y="1266"/>
                    <a:pt x="1430" y="1322"/>
                    <a:pt x="1427" y="1378"/>
                  </a:cubicBezTo>
                  <a:cubicBezTo>
                    <a:pt x="1426" y="1414"/>
                    <a:pt x="1408" y="1428"/>
                    <a:pt x="1370" y="1431"/>
                  </a:cubicBezTo>
                  <a:cubicBezTo>
                    <a:pt x="1351" y="1433"/>
                    <a:pt x="1333" y="1432"/>
                    <a:pt x="1314" y="1432"/>
                  </a:cubicBezTo>
                  <a:cubicBezTo>
                    <a:pt x="1114" y="1432"/>
                    <a:pt x="914" y="1432"/>
                    <a:pt x="714" y="1432"/>
                  </a:cubicBezTo>
                  <a:cubicBezTo>
                    <a:pt x="714" y="1432"/>
                    <a:pt x="714" y="1432"/>
                    <a:pt x="714" y="14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1">
              <a:extLst>
                <a:ext uri="{FF2B5EF4-FFF2-40B4-BE49-F238E27FC236}">
                  <a16:creationId xmlns:a16="http://schemas.microsoft.com/office/drawing/2014/main" id="{0CFC7431-7C00-D841-AD9B-8A2E8210DD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3933" y="4145717"/>
              <a:ext cx="343269" cy="519041"/>
            </a:xfrm>
            <a:custGeom>
              <a:avLst/>
              <a:gdLst>
                <a:gd name="T0" fmla="*/ 460 w 948"/>
                <a:gd name="T1" fmla="*/ 856 h 1434"/>
                <a:gd name="T2" fmla="*/ 450 w 948"/>
                <a:gd name="T3" fmla="*/ 957 h 1434"/>
                <a:gd name="T4" fmla="*/ 479 w 948"/>
                <a:gd name="T5" fmla="*/ 1002 h 1434"/>
                <a:gd name="T6" fmla="*/ 563 w 948"/>
                <a:gd name="T7" fmla="*/ 1048 h 1434"/>
                <a:gd name="T8" fmla="*/ 854 w 948"/>
                <a:gd name="T9" fmla="*/ 1157 h 1434"/>
                <a:gd name="T10" fmla="*/ 947 w 948"/>
                <a:gd name="T11" fmla="*/ 1286 h 1434"/>
                <a:gd name="T12" fmla="*/ 945 w 948"/>
                <a:gd name="T13" fmla="*/ 1382 h 1434"/>
                <a:gd name="T14" fmla="*/ 902 w 948"/>
                <a:gd name="T15" fmla="*/ 1430 h 1434"/>
                <a:gd name="T16" fmla="*/ 894 w 948"/>
                <a:gd name="T17" fmla="*/ 1431 h 1434"/>
                <a:gd name="T18" fmla="*/ 524 w 948"/>
                <a:gd name="T19" fmla="*/ 1430 h 1434"/>
                <a:gd name="T20" fmla="*/ 516 w 948"/>
                <a:gd name="T21" fmla="*/ 1381 h 1434"/>
                <a:gd name="T22" fmla="*/ 516 w 948"/>
                <a:gd name="T23" fmla="*/ 1221 h 1434"/>
                <a:gd name="T24" fmla="*/ 399 w 948"/>
                <a:gd name="T25" fmla="*/ 1050 h 1434"/>
                <a:gd name="T26" fmla="*/ 210 w 948"/>
                <a:gd name="T27" fmla="*/ 966 h 1434"/>
                <a:gd name="T28" fmla="*/ 138 w 948"/>
                <a:gd name="T29" fmla="*/ 928 h 1434"/>
                <a:gd name="T30" fmla="*/ 126 w 948"/>
                <a:gd name="T31" fmla="*/ 865 h 1434"/>
                <a:gd name="T32" fmla="*/ 105 w 948"/>
                <a:gd name="T33" fmla="*/ 854 h 1434"/>
                <a:gd name="T34" fmla="*/ 0 w 948"/>
                <a:gd name="T35" fmla="*/ 837 h 1434"/>
                <a:gd name="T36" fmla="*/ 9 w 948"/>
                <a:gd name="T37" fmla="*/ 807 h 1434"/>
                <a:gd name="T38" fmla="*/ 107 w 948"/>
                <a:gd name="T39" fmla="*/ 624 h 1434"/>
                <a:gd name="T40" fmla="*/ 123 w 948"/>
                <a:gd name="T41" fmla="*/ 461 h 1434"/>
                <a:gd name="T42" fmla="*/ 107 w 948"/>
                <a:gd name="T43" fmla="*/ 335 h 1434"/>
                <a:gd name="T44" fmla="*/ 101 w 948"/>
                <a:gd name="T45" fmla="*/ 224 h 1434"/>
                <a:gd name="T46" fmla="*/ 80 w 948"/>
                <a:gd name="T47" fmla="*/ 113 h 1434"/>
                <a:gd name="T48" fmla="*/ 226 w 948"/>
                <a:gd name="T49" fmla="*/ 39 h 1434"/>
                <a:gd name="T50" fmla="*/ 620 w 948"/>
                <a:gd name="T51" fmla="*/ 311 h 1434"/>
                <a:gd name="T52" fmla="*/ 634 w 948"/>
                <a:gd name="T53" fmla="*/ 430 h 1434"/>
                <a:gd name="T54" fmla="*/ 732 w 948"/>
                <a:gd name="T55" fmla="*/ 790 h 1434"/>
                <a:gd name="T56" fmla="*/ 460 w 948"/>
                <a:gd name="T57" fmla="*/ 856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48" h="1434">
                  <a:moveTo>
                    <a:pt x="460" y="856"/>
                  </a:moveTo>
                  <a:cubicBezTo>
                    <a:pt x="442" y="894"/>
                    <a:pt x="445" y="926"/>
                    <a:pt x="450" y="957"/>
                  </a:cubicBezTo>
                  <a:cubicBezTo>
                    <a:pt x="454" y="974"/>
                    <a:pt x="466" y="992"/>
                    <a:pt x="479" y="1002"/>
                  </a:cubicBezTo>
                  <a:cubicBezTo>
                    <a:pt x="505" y="1021"/>
                    <a:pt x="534" y="1036"/>
                    <a:pt x="563" y="1048"/>
                  </a:cubicBezTo>
                  <a:cubicBezTo>
                    <a:pt x="660" y="1085"/>
                    <a:pt x="757" y="1121"/>
                    <a:pt x="854" y="1157"/>
                  </a:cubicBezTo>
                  <a:cubicBezTo>
                    <a:pt x="944" y="1190"/>
                    <a:pt x="948" y="1182"/>
                    <a:pt x="947" y="1286"/>
                  </a:cubicBezTo>
                  <a:cubicBezTo>
                    <a:pt x="946" y="1318"/>
                    <a:pt x="947" y="1350"/>
                    <a:pt x="945" y="1382"/>
                  </a:cubicBezTo>
                  <a:cubicBezTo>
                    <a:pt x="943" y="1413"/>
                    <a:pt x="930" y="1425"/>
                    <a:pt x="902" y="1430"/>
                  </a:cubicBezTo>
                  <a:cubicBezTo>
                    <a:pt x="899" y="1431"/>
                    <a:pt x="896" y="1431"/>
                    <a:pt x="894" y="1431"/>
                  </a:cubicBezTo>
                  <a:cubicBezTo>
                    <a:pt x="772" y="1433"/>
                    <a:pt x="649" y="1434"/>
                    <a:pt x="524" y="1430"/>
                  </a:cubicBezTo>
                  <a:cubicBezTo>
                    <a:pt x="521" y="1411"/>
                    <a:pt x="516" y="1396"/>
                    <a:pt x="516" y="1381"/>
                  </a:cubicBezTo>
                  <a:cubicBezTo>
                    <a:pt x="515" y="1328"/>
                    <a:pt x="514" y="1274"/>
                    <a:pt x="516" y="1221"/>
                  </a:cubicBezTo>
                  <a:cubicBezTo>
                    <a:pt x="518" y="1135"/>
                    <a:pt x="477" y="1082"/>
                    <a:pt x="399" y="1050"/>
                  </a:cubicBezTo>
                  <a:cubicBezTo>
                    <a:pt x="335" y="1024"/>
                    <a:pt x="272" y="994"/>
                    <a:pt x="210" y="966"/>
                  </a:cubicBezTo>
                  <a:cubicBezTo>
                    <a:pt x="185" y="955"/>
                    <a:pt x="162" y="941"/>
                    <a:pt x="138" y="928"/>
                  </a:cubicBezTo>
                  <a:cubicBezTo>
                    <a:pt x="134" y="906"/>
                    <a:pt x="130" y="886"/>
                    <a:pt x="126" y="865"/>
                  </a:cubicBezTo>
                  <a:cubicBezTo>
                    <a:pt x="118" y="861"/>
                    <a:pt x="112" y="856"/>
                    <a:pt x="105" y="854"/>
                  </a:cubicBezTo>
                  <a:cubicBezTo>
                    <a:pt x="72" y="846"/>
                    <a:pt x="36" y="857"/>
                    <a:pt x="0" y="837"/>
                  </a:cubicBezTo>
                  <a:cubicBezTo>
                    <a:pt x="4" y="826"/>
                    <a:pt x="5" y="815"/>
                    <a:pt x="9" y="807"/>
                  </a:cubicBezTo>
                  <a:cubicBezTo>
                    <a:pt x="41" y="746"/>
                    <a:pt x="74" y="685"/>
                    <a:pt x="107" y="624"/>
                  </a:cubicBezTo>
                  <a:cubicBezTo>
                    <a:pt x="134" y="572"/>
                    <a:pt x="140" y="516"/>
                    <a:pt x="123" y="461"/>
                  </a:cubicBezTo>
                  <a:cubicBezTo>
                    <a:pt x="110" y="420"/>
                    <a:pt x="107" y="378"/>
                    <a:pt x="107" y="335"/>
                  </a:cubicBezTo>
                  <a:cubicBezTo>
                    <a:pt x="106" y="298"/>
                    <a:pt x="105" y="261"/>
                    <a:pt x="101" y="224"/>
                  </a:cubicBezTo>
                  <a:cubicBezTo>
                    <a:pt x="96" y="187"/>
                    <a:pt x="87" y="151"/>
                    <a:pt x="80" y="113"/>
                  </a:cubicBezTo>
                  <a:cubicBezTo>
                    <a:pt x="117" y="65"/>
                    <a:pt x="171" y="49"/>
                    <a:pt x="226" y="39"/>
                  </a:cubicBezTo>
                  <a:cubicBezTo>
                    <a:pt x="440" y="0"/>
                    <a:pt x="583" y="140"/>
                    <a:pt x="620" y="311"/>
                  </a:cubicBezTo>
                  <a:cubicBezTo>
                    <a:pt x="628" y="350"/>
                    <a:pt x="630" y="390"/>
                    <a:pt x="634" y="430"/>
                  </a:cubicBezTo>
                  <a:cubicBezTo>
                    <a:pt x="648" y="554"/>
                    <a:pt x="666" y="677"/>
                    <a:pt x="732" y="790"/>
                  </a:cubicBezTo>
                  <a:cubicBezTo>
                    <a:pt x="649" y="846"/>
                    <a:pt x="555" y="847"/>
                    <a:pt x="460" y="8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21933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9A2CB-10EE-44A7-A9FF-5AFD1762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475" y="72637"/>
            <a:ext cx="8229600" cy="1143000"/>
          </a:xfrm>
        </p:spPr>
        <p:txBody>
          <a:bodyPr/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Evaluation</a:t>
            </a:r>
            <a:endParaRPr lang="en-SG" dirty="0">
              <a:solidFill>
                <a:schemeClr val="accent5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灯片编号占位符 1">
            <a:extLst>
              <a:ext uri="{FF2B5EF4-FFF2-40B4-BE49-F238E27FC236}">
                <a16:creationId xmlns:a16="http://schemas.microsoft.com/office/drawing/2014/main" id="{2C0DF20D-26C3-094A-A788-CBBF8992C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233057" y="394355"/>
            <a:ext cx="736766" cy="338554"/>
          </a:xfrm>
          <a:ln>
            <a:noFill/>
          </a:ln>
        </p:spPr>
        <p:txBody>
          <a:bodyPr/>
          <a:lstStyle/>
          <a:p>
            <a:fld id="{1F192596-5588-4493-93B3-5A51984119F4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7EA7B510-C8D9-5642-ACD9-781495AF288E}"/>
              </a:ext>
            </a:extLst>
          </p:cNvPr>
          <p:cNvSpPr/>
          <p:nvPr/>
        </p:nvSpPr>
        <p:spPr>
          <a:xfrm>
            <a:off x="302756" y="351391"/>
            <a:ext cx="658881" cy="65888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Freeform 10">
            <a:extLst>
              <a:ext uri="{FF2B5EF4-FFF2-40B4-BE49-F238E27FC236}">
                <a16:creationId xmlns:a16="http://schemas.microsoft.com/office/drawing/2014/main" id="{EA28F951-39FD-5D47-8C1D-32FC6EF1E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345" y="517285"/>
            <a:ext cx="327097" cy="327094"/>
          </a:xfrm>
          <a:custGeom>
            <a:avLst/>
            <a:gdLst>
              <a:gd name="T0" fmla="*/ 332 w 471"/>
              <a:gd name="T1" fmla="*/ 296 h 471"/>
              <a:gd name="T2" fmla="*/ 312 w 471"/>
              <a:gd name="T3" fmla="*/ 296 h 471"/>
              <a:gd name="T4" fmla="*/ 307 w 471"/>
              <a:gd name="T5" fmla="*/ 286 h 471"/>
              <a:gd name="T6" fmla="*/ 348 w 471"/>
              <a:gd name="T7" fmla="*/ 173 h 471"/>
              <a:gd name="T8" fmla="*/ 174 w 471"/>
              <a:gd name="T9" fmla="*/ 0 h 471"/>
              <a:gd name="T10" fmla="*/ 0 w 471"/>
              <a:gd name="T11" fmla="*/ 173 h 471"/>
              <a:gd name="T12" fmla="*/ 174 w 471"/>
              <a:gd name="T13" fmla="*/ 347 h 471"/>
              <a:gd name="T14" fmla="*/ 286 w 471"/>
              <a:gd name="T15" fmla="*/ 306 h 471"/>
              <a:gd name="T16" fmla="*/ 296 w 471"/>
              <a:gd name="T17" fmla="*/ 311 h 471"/>
              <a:gd name="T18" fmla="*/ 296 w 471"/>
              <a:gd name="T19" fmla="*/ 337 h 471"/>
              <a:gd name="T20" fmla="*/ 429 w 471"/>
              <a:gd name="T21" fmla="*/ 470 h 471"/>
              <a:gd name="T22" fmla="*/ 470 w 471"/>
              <a:gd name="T23" fmla="*/ 429 h 471"/>
              <a:gd name="T24" fmla="*/ 332 w 471"/>
              <a:gd name="T25" fmla="*/ 296 h 471"/>
              <a:gd name="T26" fmla="*/ 174 w 471"/>
              <a:gd name="T27" fmla="*/ 296 h 471"/>
              <a:gd name="T28" fmla="*/ 56 w 471"/>
              <a:gd name="T29" fmla="*/ 173 h 471"/>
              <a:gd name="T30" fmla="*/ 174 w 471"/>
              <a:gd name="T31" fmla="*/ 56 h 471"/>
              <a:gd name="T32" fmla="*/ 296 w 471"/>
              <a:gd name="T33" fmla="*/ 173 h 471"/>
              <a:gd name="T34" fmla="*/ 174 w 471"/>
              <a:gd name="T35" fmla="*/ 2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1" h="471">
                <a:moveTo>
                  <a:pt x="332" y="296"/>
                </a:moveTo>
                <a:lnTo>
                  <a:pt x="312" y="296"/>
                </a:lnTo>
                <a:lnTo>
                  <a:pt x="307" y="286"/>
                </a:lnTo>
                <a:cubicBezTo>
                  <a:pt x="332" y="255"/>
                  <a:pt x="348" y="219"/>
                  <a:pt x="348" y="173"/>
                </a:cubicBezTo>
                <a:cubicBezTo>
                  <a:pt x="348" y="76"/>
                  <a:pt x="271" y="0"/>
                  <a:pt x="174" y="0"/>
                </a:cubicBezTo>
                <a:cubicBezTo>
                  <a:pt x="77" y="0"/>
                  <a:pt x="0" y="76"/>
                  <a:pt x="0" y="173"/>
                </a:cubicBezTo>
                <a:cubicBezTo>
                  <a:pt x="0" y="270"/>
                  <a:pt x="77" y="347"/>
                  <a:pt x="174" y="347"/>
                </a:cubicBezTo>
                <a:cubicBezTo>
                  <a:pt x="215" y="347"/>
                  <a:pt x="256" y="332"/>
                  <a:pt x="286" y="306"/>
                </a:cubicBezTo>
                <a:lnTo>
                  <a:pt x="296" y="311"/>
                </a:lnTo>
                <a:lnTo>
                  <a:pt x="296" y="337"/>
                </a:lnTo>
                <a:lnTo>
                  <a:pt x="429" y="470"/>
                </a:lnTo>
                <a:lnTo>
                  <a:pt x="470" y="429"/>
                </a:lnTo>
                <a:lnTo>
                  <a:pt x="332" y="296"/>
                </a:lnTo>
                <a:close/>
                <a:moveTo>
                  <a:pt x="174" y="296"/>
                </a:moveTo>
                <a:cubicBezTo>
                  <a:pt x="107" y="296"/>
                  <a:pt x="56" y="240"/>
                  <a:pt x="56" y="173"/>
                </a:cubicBezTo>
                <a:cubicBezTo>
                  <a:pt x="56" y="107"/>
                  <a:pt x="107" y="56"/>
                  <a:pt x="174" y="56"/>
                </a:cubicBezTo>
                <a:cubicBezTo>
                  <a:pt x="240" y="56"/>
                  <a:pt x="296" y="107"/>
                  <a:pt x="296" y="173"/>
                </a:cubicBezTo>
                <a:cubicBezTo>
                  <a:pt x="296" y="240"/>
                  <a:pt x="240" y="296"/>
                  <a:pt x="174" y="2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39169F8-B610-1944-BA09-DB9BBA190B51}"/>
              </a:ext>
            </a:extLst>
          </p:cNvPr>
          <p:cNvSpPr txBox="1"/>
          <p:nvPr/>
        </p:nvSpPr>
        <p:spPr>
          <a:xfrm>
            <a:off x="770442" y="1484244"/>
            <a:ext cx="3920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much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revenue</a:t>
            </a:r>
            <a:r>
              <a:rPr kumimoji="1" lang="zh-CN" altLang="en-US" dirty="0"/>
              <a:t> </a:t>
            </a:r>
            <a:r>
              <a:rPr kumimoji="1" lang="en-US" altLang="zh-CN" dirty="0"/>
              <a:t>will</a:t>
            </a:r>
            <a:r>
              <a:rPr kumimoji="1" lang="zh-CN" altLang="en-US" dirty="0"/>
              <a:t> </a:t>
            </a:r>
            <a:r>
              <a:rPr kumimoji="1" lang="en-US" altLang="zh-CN" dirty="0"/>
              <a:t>boost</a:t>
            </a:r>
          </a:p>
          <a:p>
            <a:r>
              <a:rPr kumimoji="1" lang="en-US" altLang="zh-CN" dirty="0"/>
              <a:t>NPV</a:t>
            </a:r>
          </a:p>
          <a:p>
            <a:r>
              <a:rPr kumimoji="1" lang="en-US" altLang="zh-CN" dirty="0"/>
              <a:t>IRR</a:t>
            </a:r>
          </a:p>
        </p:txBody>
      </p:sp>
    </p:spTree>
    <p:extLst>
      <p:ext uri="{BB962C8B-B14F-4D97-AF65-F5344CB8AC3E}">
        <p14:creationId xmlns:p14="http://schemas.microsoft.com/office/powerpoint/2010/main" val="3735601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2;p15">
            <a:extLst>
              <a:ext uri="{FF2B5EF4-FFF2-40B4-BE49-F238E27FC236}">
                <a16:creationId xmlns:a16="http://schemas.microsoft.com/office/drawing/2014/main" id="{DC64A81E-E462-9A46-98D7-558D20326DFC}"/>
              </a:ext>
            </a:extLst>
          </p:cNvPr>
          <p:cNvSpPr txBox="1"/>
          <p:nvPr/>
        </p:nvSpPr>
        <p:spPr>
          <a:xfrm>
            <a:off x="933599" y="3015575"/>
            <a:ext cx="4989529" cy="1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sz="4400" b="1" i="1" dirty="0">
                <a:latin typeface="Cambria"/>
                <a:ea typeface="Cambria"/>
                <a:cs typeface="Cambria"/>
                <a:sym typeface="Cambria"/>
              </a:rPr>
              <a:t>Implications </a:t>
            </a:r>
          </a:p>
          <a:p>
            <a:pPr lvl="0"/>
            <a:r>
              <a:rPr lang="en-US" altLang="zh-CN" sz="4400" b="1" i="1" dirty="0">
                <a:latin typeface="Cambria"/>
                <a:ea typeface="Cambria"/>
                <a:cs typeface="Cambria"/>
                <a:sym typeface="Cambria"/>
              </a:rPr>
              <a:t>&amp; Recommendations</a:t>
            </a:r>
          </a:p>
        </p:txBody>
      </p:sp>
      <p:sp>
        <p:nvSpPr>
          <p:cNvPr id="17" name="Google Shape;101;p15">
            <a:extLst>
              <a:ext uri="{FF2B5EF4-FFF2-40B4-BE49-F238E27FC236}">
                <a16:creationId xmlns:a16="http://schemas.microsoft.com/office/drawing/2014/main" id="{0A59E871-3337-4940-BAF2-AE67C2A420B1}"/>
              </a:ext>
            </a:extLst>
          </p:cNvPr>
          <p:cNvSpPr/>
          <p:nvPr/>
        </p:nvSpPr>
        <p:spPr>
          <a:xfrm>
            <a:off x="711674" y="3112518"/>
            <a:ext cx="125475" cy="197789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70C0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C00ADB4-559A-FE40-A60A-42B640274C72}"/>
              </a:ext>
            </a:extLst>
          </p:cNvPr>
          <p:cNvSpPr/>
          <p:nvPr/>
        </p:nvSpPr>
        <p:spPr>
          <a:xfrm>
            <a:off x="770080" y="1043275"/>
            <a:ext cx="158569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9600" b="1" spc="600" dirty="0">
                <a:solidFill>
                  <a:schemeClr val="tx2"/>
                </a:solidFill>
                <a:latin typeface="+mj-lt"/>
              </a:rPr>
              <a:t>04</a:t>
            </a:r>
            <a:endParaRPr lang="zh-CN" altLang="en-US" sz="9600" b="1" spc="600" dirty="0">
              <a:latin typeface="+mj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CC0ADA3-1BA7-6F4A-9A7D-F87AFB96283B}"/>
              </a:ext>
            </a:extLst>
          </p:cNvPr>
          <p:cNvSpPr txBox="1"/>
          <p:nvPr/>
        </p:nvSpPr>
        <p:spPr>
          <a:xfrm>
            <a:off x="6261100" y="2612935"/>
            <a:ext cx="2717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Acknowledge</a:t>
            </a:r>
            <a:r>
              <a:rPr kumimoji="1" lang="zh-CN" altLang="en-US" dirty="0"/>
              <a:t> </a:t>
            </a:r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disadvantage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those</a:t>
            </a:r>
            <a:r>
              <a:rPr kumimoji="1" lang="zh-CN" altLang="en-US" dirty="0"/>
              <a:t> </a:t>
            </a:r>
            <a:r>
              <a:rPr kumimoji="1" lang="en-US" altLang="zh-CN" dirty="0"/>
              <a:t>stakeholders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who</a:t>
            </a:r>
            <a:r>
              <a:rPr kumimoji="1" lang="zh-CN" altLang="en-US" dirty="0"/>
              <a:t> </a:t>
            </a:r>
            <a:r>
              <a:rPr kumimoji="1" lang="en-US" altLang="zh-CN" dirty="0"/>
              <a:t>will</a:t>
            </a:r>
            <a:r>
              <a:rPr kumimoji="1" lang="zh-CN" altLang="en-US" dirty="0"/>
              <a:t> </a:t>
            </a:r>
            <a:r>
              <a:rPr kumimoji="1" lang="en-US" altLang="zh-CN" dirty="0"/>
              <a:t>be</a:t>
            </a:r>
            <a:r>
              <a:rPr kumimoji="1" lang="zh-CN" altLang="en-US" dirty="0"/>
              <a:t> </a:t>
            </a:r>
            <a:r>
              <a:rPr kumimoji="1" lang="en-US" altLang="zh-CN" dirty="0"/>
              <a:t>hurt</a:t>
            </a:r>
          </a:p>
          <a:p>
            <a:r>
              <a:rPr kumimoji="1" lang="en-US" altLang="zh-CN" dirty="0"/>
              <a:t>What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will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553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9A2CB-10EE-44A7-A9FF-5AFD1762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475" y="72637"/>
            <a:ext cx="8229600" cy="1143000"/>
          </a:xfrm>
        </p:spPr>
        <p:txBody>
          <a:bodyPr/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Implications</a:t>
            </a:r>
            <a:endParaRPr lang="en-SG" dirty="0">
              <a:solidFill>
                <a:schemeClr val="accent5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灯片编号占位符 1">
            <a:extLst>
              <a:ext uri="{FF2B5EF4-FFF2-40B4-BE49-F238E27FC236}">
                <a16:creationId xmlns:a16="http://schemas.microsoft.com/office/drawing/2014/main" id="{2C0DF20D-26C3-094A-A788-CBBF8992C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233057" y="394355"/>
            <a:ext cx="736766" cy="338554"/>
          </a:xfrm>
          <a:ln>
            <a:noFill/>
          </a:ln>
        </p:spPr>
        <p:txBody>
          <a:bodyPr/>
          <a:lstStyle/>
          <a:p>
            <a:fld id="{1F192596-5588-4493-93B3-5A51984119F4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7EA7B510-C8D9-5642-ACD9-781495AF288E}"/>
              </a:ext>
            </a:extLst>
          </p:cNvPr>
          <p:cNvSpPr/>
          <p:nvPr/>
        </p:nvSpPr>
        <p:spPr>
          <a:xfrm>
            <a:off x="302756" y="351391"/>
            <a:ext cx="658881" cy="65888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Freeform 10">
            <a:extLst>
              <a:ext uri="{FF2B5EF4-FFF2-40B4-BE49-F238E27FC236}">
                <a16:creationId xmlns:a16="http://schemas.microsoft.com/office/drawing/2014/main" id="{EA28F951-39FD-5D47-8C1D-32FC6EF1E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345" y="517285"/>
            <a:ext cx="327097" cy="327094"/>
          </a:xfrm>
          <a:custGeom>
            <a:avLst/>
            <a:gdLst>
              <a:gd name="T0" fmla="*/ 332 w 471"/>
              <a:gd name="T1" fmla="*/ 296 h 471"/>
              <a:gd name="T2" fmla="*/ 312 w 471"/>
              <a:gd name="T3" fmla="*/ 296 h 471"/>
              <a:gd name="T4" fmla="*/ 307 w 471"/>
              <a:gd name="T5" fmla="*/ 286 h 471"/>
              <a:gd name="T6" fmla="*/ 348 w 471"/>
              <a:gd name="T7" fmla="*/ 173 h 471"/>
              <a:gd name="T8" fmla="*/ 174 w 471"/>
              <a:gd name="T9" fmla="*/ 0 h 471"/>
              <a:gd name="T10" fmla="*/ 0 w 471"/>
              <a:gd name="T11" fmla="*/ 173 h 471"/>
              <a:gd name="T12" fmla="*/ 174 w 471"/>
              <a:gd name="T13" fmla="*/ 347 h 471"/>
              <a:gd name="T14" fmla="*/ 286 w 471"/>
              <a:gd name="T15" fmla="*/ 306 h 471"/>
              <a:gd name="T16" fmla="*/ 296 w 471"/>
              <a:gd name="T17" fmla="*/ 311 h 471"/>
              <a:gd name="T18" fmla="*/ 296 w 471"/>
              <a:gd name="T19" fmla="*/ 337 h 471"/>
              <a:gd name="T20" fmla="*/ 429 w 471"/>
              <a:gd name="T21" fmla="*/ 470 h 471"/>
              <a:gd name="T22" fmla="*/ 470 w 471"/>
              <a:gd name="T23" fmla="*/ 429 h 471"/>
              <a:gd name="T24" fmla="*/ 332 w 471"/>
              <a:gd name="T25" fmla="*/ 296 h 471"/>
              <a:gd name="T26" fmla="*/ 174 w 471"/>
              <a:gd name="T27" fmla="*/ 296 h 471"/>
              <a:gd name="T28" fmla="*/ 56 w 471"/>
              <a:gd name="T29" fmla="*/ 173 h 471"/>
              <a:gd name="T30" fmla="*/ 174 w 471"/>
              <a:gd name="T31" fmla="*/ 56 h 471"/>
              <a:gd name="T32" fmla="*/ 296 w 471"/>
              <a:gd name="T33" fmla="*/ 173 h 471"/>
              <a:gd name="T34" fmla="*/ 174 w 471"/>
              <a:gd name="T35" fmla="*/ 2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1" h="471">
                <a:moveTo>
                  <a:pt x="332" y="296"/>
                </a:moveTo>
                <a:lnTo>
                  <a:pt x="312" y="296"/>
                </a:lnTo>
                <a:lnTo>
                  <a:pt x="307" y="286"/>
                </a:lnTo>
                <a:cubicBezTo>
                  <a:pt x="332" y="255"/>
                  <a:pt x="348" y="219"/>
                  <a:pt x="348" y="173"/>
                </a:cubicBezTo>
                <a:cubicBezTo>
                  <a:pt x="348" y="76"/>
                  <a:pt x="271" y="0"/>
                  <a:pt x="174" y="0"/>
                </a:cubicBezTo>
                <a:cubicBezTo>
                  <a:pt x="77" y="0"/>
                  <a:pt x="0" y="76"/>
                  <a:pt x="0" y="173"/>
                </a:cubicBezTo>
                <a:cubicBezTo>
                  <a:pt x="0" y="270"/>
                  <a:pt x="77" y="347"/>
                  <a:pt x="174" y="347"/>
                </a:cubicBezTo>
                <a:cubicBezTo>
                  <a:pt x="215" y="347"/>
                  <a:pt x="256" y="332"/>
                  <a:pt x="286" y="306"/>
                </a:cubicBezTo>
                <a:lnTo>
                  <a:pt x="296" y="311"/>
                </a:lnTo>
                <a:lnTo>
                  <a:pt x="296" y="337"/>
                </a:lnTo>
                <a:lnTo>
                  <a:pt x="429" y="470"/>
                </a:lnTo>
                <a:lnTo>
                  <a:pt x="470" y="429"/>
                </a:lnTo>
                <a:lnTo>
                  <a:pt x="332" y="296"/>
                </a:lnTo>
                <a:close/>
                <a:moveTo>
                  <a:pt x="174" y="296"/>
                </a:moveTo>
                <a:cubicBezTo>
                  <a:pt x="107" y="296"/>
                  <a:pt x="56" y="240"/>
                  <a:pt x="56" y="173"/>
                </a:cubicBezTo>
                <a:cubicBezTo>
                  <a:pt x="56" y="107"/>
                  <a:pt x="107" y="56"/>
                  <a:pt x="174" y="56"/>
                </a:cubicBezTo>
                <a:cubicBezTo>
                  <a:pt x="240" y="56"/>
                  <a:pt x="296" y="107"/>
                  <a:pt x="296" y="173"/>
                </a:cubicBezTo>
                <a:cubicBezTo>
                  <a:pt x="296" y="240"/>
                  <a:pt x="240" y="296"/>
                  <a:pt x="174" y="2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39169F8-B610-1944-BA09-DB9BBA190B51}"/>
              </a:ext>
            </a:extLst>
          </p:cNvPr>
          <p:cNvSpPr txBox="1"/>
          <p:nvPr/>
        </p:nvSpPr>
        <p:spPr>
          <a:xfrm>
            <a:off x="770442" y="1484244"/>
            <a:ext cx="3920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much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revenue</a:t>
            </a:r>
            <a:r>
              <a:rPr kumimoji="1" lang="zh-CN" altLang="en-US" dirty="0"/>
              <a:t> </a:t>
            </a:r>
            <a:r>
              <a:rPr kumimoji="1" lang="en-US" altLang="zh-CN" dirty="0"/>
              <a:t>will</a:t>
            </a:r>
            <a:r>
              <a:rPr kumimoji="1" lang="zh-CN" altLang="en-US" dirty="0"/>
              <a:t> </a:t>
            </a:r>
            <a:r>
              <a:rPr kumimoji="1" lang="en-US" altLang="zh-CN" dirty="0"/>
              <a:t>boost</a:t>
            </a:r>
          </a:p>
          <a:p>
            <a:r>
              <a:rPr kumimoji="1" lang="en-US" altLang="zh-CN" dirty="0"/>
              <a:t>NPV</a:t>
            </a:r>
          </a:p>
          <a:p>
            <a:r>
              <a:rPr kumimoji="1" lang="en-US" altLang="zh-CN" dirty="0"/>
              <a:t>IRR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DB62CE-10A7-FE40-B721-9D7E9A6354E6}"/>
              </a:ext>
            </a:extLst>
          </p:cNvPr>
          <p:cNvSpPr txBox="1">
            <a:spLocks/>
          </p:cNvSpPr>
          <p:nvPr/>
        </p:nvSpPr>
        <p:spPr>
          <a:xfrm>
            <a:off x="995599" y="278270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Recommendations</a:t>
            </a:r>
            <a:endParaRPr lang="en-SG" dirty="0">
              <a:solidFill>
                <a:schemeClr val="accent5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24535C5F-8058-BC45-B171-76C518857F7F}"/>
              </a:ext>
            </a:extLst>
          </p:cNvPr>
          <p:cNvSpPr/>
          <p:nvPr/>
        </p:nvSpPr>
        <p:spPr>
          <a:xfrm>
            <a:off x="282880" y="3061461"/>
            <a:ext cx="658881" cy="65888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E1E4CA3E-9317-D641-AA9A-37695CCB75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469" y="3227355"/>
            <a:ext cx="327097" cy="327094"/>
          </a:xfrm>
          <a:custGeom>
            <a:avLst/>
            <a:gdLst>
              <a:gd name="T0" fmla="*/ 332 w 471"/>
              <a:gd name="T1" fmla="*/ 296 h 471"/>
              <a:gd name="T2" fmla="*/ 312 w 471"/>
              <a:gd name="T3" fmla="*/ 296 h 471"/>
              <a:gd name="T4" fmla="*/ 307 w 471"/>
              <a:gd name="T5" fmla="*/ 286 h 471"/>
              <a:gd name="T6" fmla="*/ 348 w 471"/>
              <a:gd name="T7" fmla="*/ 173 h 471"/>
              <a:gd name="T8" fmla="*/ 174 w 471"/>
              <a:gd name="T9" fmla="*/ 0 h 471"/>
              <a:gd name="T10" fmla="*/ 0 w 471"/>
              <a:gd name="T11" fmla="*/ 173 h 471"/>
              <a:gd name="T12" fmla="*/ 174 w 471"/>
              <a:gd name="T13" fmla="*/ 347 h 471"/>
              <a:gd name="T14" fmla="*/ 286 w 471"/>
              <a:gd name="T15" fmla="*/ 306 h 471"/>
              <a:gd name="T16" fmla="*/ 296 w 471"/>
              <a:gd name="T17" fmla="*/ 311 h 471"/>
              <a:gd name="T18" fmla="*/ 296 w 471"/>
              <a:gd name="T19" fmla="*/ 337 h 471"/>
              <a:gd name="T20" fmla="*/ 429 w 471"/>
              <a:gd name="T21" fmla="*/ 470 h 471"/>
              <a:gd name="T22" fmla="*/ 470 w 471"/>
              <a:gd name="T23" fmla="*/ 429 h 471"/>
              <a:gd name="T24" fmla="*/ 332 w 471"/>
              <a:gd name="T25" fmla="*/ 296 h 471"/>
              <a:gd name="T26" fmla="*/ 174 w 471"/>
              <a:gd name="T27" fmla="*/ 296 h 471"/>
              <a:gd name="T28" fmla="*/ 56 w 471"/>
              <a:gd name="T29" fmla="*/ 173 h 471"/>
              <a:gd name="T30" fmla="*/ 174 w 471"/>
              <a:gd name="T31" fmla="*/ 56 h 471"/>
              <a:gd name="T32" fmla="*/ 296 w 471"/>
              <a:gd name="T33" fmla="*/ 173 h 471"/>
              <a:gd name="T34" fmla="*/ 174 w 471"/>
              <a:gd name="T35" fmla="*/ 2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1" h="471">
                <a:moveTo>
                  <a:pt x="332" y="296"/>
                </a:moveTo>
                <a:lnTo>
                  <a:pt x="312" y="296"/>
                </a:lnTo>
                <a:lnTo>
                  <a:pt x="307" y="286"/>
                </a:lnTo>
                <a:cubicBezTo>
                  <a:pt x="332" y="255"/>
                  <a:pt x="348" y="219"/>
                  <a:pt x="348" y="173"/>
                </a:cubicBezTo>
                <a:cubicBezTo>
                  <a:pt x="348" y="76"/>
                  <a:pt x="271" y="0"/>
                  <a:pt x="174" y="0"/>
                </a:cubicBezTo>
                <a:cubicBezTo>
                  <a:pt x="77" y="0"/>
                  <a:pt x="0" y="76"/>
                  <a:pt x="0" y="173"/>
                </a:cubicBezTo>
                <a:cubicBezTo>
                  <a:pt x="0" y="270"/>
                  <a:pt x="77" y="347"/>
                  <a:pt x="174" y="347"/>
                </a:cubicBezTo>
                <a:cubicBezTo>
                  <a:pt x="215" y="347"/>
                  <a:pt x="256" y="332"/>
                  <a:pt x="286" y="306"/>
                </a:cubicBezTo>
                <a:lnTo>
                  <a:pt x="296" y="311"/>
                </a:lnTo>
                <a:lnTo>
                  <a:pt x="296" y="337"/>
                </a:lnTo>
                <a:lnTo>
                  <a:pt x="429" y="470"/>
                </a:lnTo>
                <a:lnTo>
                  <a:pt x="470" y="429"/>
                </a:lnTo>
                <a:lnTo>
                  <a:pt x="332" y="296"/>
                </a:lnTo>
                <a:close/>
                <a:moveTo>
                  <a:pt x="174" y="296"/>
                </a:moveTo>
                <a:cubicBezTo>
                  <a:pt x="107" y="296"/>
                  <a:pt x="56" y="240"/>
                  <a:pt x="56" y="173"/>
                </a:cubicBezTo>
                <a:cubicBezTo>
                  <a:pt x="56" y="107"/>
                  <a:pt x="107" y="56"/>
                  <a:pt x="174" y="56"/>
                </a:cubicBezTo>
                <a:cubicBezTo>
                  <a:pt x="240" y="56"/>
                  <a:pt x="296" y="107"/>
                  <a:pt x="296" y="173"/>
                </a:cubicBezTo>
                <a:cubicBezTo>
                  <a:pt x="296" y="240"/>
                  <a:pt x="240" y="296"/>
                  <a:pt x="174" y="2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B6C4732-3DBE-7F4F-B734-EAF8A47F386E}"/>
              </a:ext>
            </a:extLst>
          </p:cNvPr>
          <p:cNvSpPr txBox="1"/>
          <p:nvPr/>
        </p:nvSpPr>
        <p:spPr>
          <a:xfrm>
            <a:off x="750566" y="4267200"/>
            <a:ext cx="3238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Tracking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shopper</a:t>
            </a:r>
            <a:r>
              <a:rPr kumimoji="1" lang="zh-CN" altLang="en-US" dirty="0"/>
              <a:t> </a:t>
            </a:r>
            <a:r>
              <a:rPr kumimoji="1" lang="en-US" altLang="zh-CN" dirty="0"/>
              <a:t>behaviors</a:t>
            </a:r>
          </a:p>
          <a:p>
            <a:r>
              <a:rPr kumimoji="1" lang="en-US" altLang="zh-CN" dirty="0"/>
              <a:t>Measure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conversion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rate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817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www3.ntu.edu.sg/cao3/careerfair2017/website/img/logo_ntu_n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99" y="199642"/>
            <a:ext cx="1072937" cy="38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EDC74B70-082A-0146-97AC-020C3AC9B99A}"/>
              </a:ext>
            </a:extLst>
          </p:cNvPr>
          <p:cNvSpPr txBox="1"/>
          <p:nvPr/>
        </p:nvSpPr>
        <p:spPr>
          <a:xfrm>
            <a:off x="515769" y="768609"/>
            <a:ext cx="40562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When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you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want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to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buy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a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cup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of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Brush Script MT" panose="03060802040406070304" pitchFamily="66" charset="-122"/>
                <a:cs typeface="ITF Devanagari Book" panose="02000000000000000000" pitchFamily="2" charset="0"/>
              </a:rPr>
              <a:t>coffee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7A6B851-BE4E-5B4E-B651-3DFC52025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061" y="767044"/>
            <a:ext cx="3236643" cy="181588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6CB2555-AC12-9642-A9CD-89C3606A652C}"/>
              </a:ext>
            </a:extLst>
          </p:cNvPr>
          <p:cNvSpPr/>
          <p:nvPr/>
        </p:nvSpPr>
        <p:spPr>
          <a:xfrm>
            <a:off x="6008047" y="5875703"/>
            <a:ext cx="323755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u="sng" dirty="0"/>
              <a:t>https://</a:t>
            </a:r>
            <a:r>
              <a:rPr lang="en-US" altLang="zh-CN" sz="1100" u="sng" dirty="0" err="1"/>
              <a:t>images.app.goo.gl</a:t>
            </a:r>
            <a:r>
              <a:rPr lang="en-US" altLang="zh-CN" sz="1100" u="sng" dirty="0"/>
              <a:t>/cHKNvWsSqQbLT7zH9</a:t>
            </a:r>
          </a:p>
          <a:p>
            <a:r>
              <a:rPr lang="zh-CN" altLang="en-US" sz="1100" u="sng" dirty="0"/>
              <a:t>https://images.app.goo.gl/bfDdQ2Pqwqi8FSnQ6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51AE7F7-BDFD-4E4F-9BEC-D47BD2C8A0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1060" y="2731590"/>
            <a:ext cx="3236643" cy="169580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B87B5CC-D502-D24B-A7EC-252F2F3A225A}"/>
              </a:ext>
            </a:extLst>
          </p:cNvPr>
          <p:cNvSpPr txBox="1"/>
          <p:nvPr/>
        </p:nvSpPr>
        <p:spPr>
          <a:xfrm>
            <a:off x="471597" y="2804103"/>
            <a:ext cx="4417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When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you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family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want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to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watch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a</a:t>
            </a:r>
            <a:r>
              <a:rPr kumimoji="1" lang="zh-CN" altLang="en-US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 </a:t>
            </a:r>
            <a:r>
              <a:rPr kumimoji="1" lang="en-US" altLang="zh-CN" sz="2400" i="1" dirty="0">
                <a:latin typeface="ITF Devanagari Book" panose="02000000000000000000" pitchFamily="2" charset="0"/>
                <a:ea typeface="Microsoft YaHei" panose="020B0503020204020204" pitchFamily="34" charset="-122"/>
                <a:cs typeface="ITF Devanagari Book" panose="02000000000000000000" pitchFamily="2" charset="0"/>
              </a:rPr>
              <a:t>movie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2A2183A-F052-8F48-8680-634A4CF326FD}"/>
              </a:ext>
            </a:extLst>
          </p:cNvPr>
          <p:cNvSpPr/>
          <p:nvPr/>
        </p:nvSpPr>
        <p:spPr>
          <a:xfrm>
            <a:off x="2300397" y="4674496"/>
            <a:ext cx="684360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Which</a:t>
            </a:r>
            <a:r>
              <a:rPr kumimoji="1" lang="zh-CN" altLang="en-US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gate</a:t>
            </a:r>
            <a:r>
              <a:rPr kumimoji="1" lang="zh-CN" altLang="en-US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you</a:t>
            </a:r>
            <a:r>
              <a:rPr kumimoji="1" lang="zh-CN" altLang="en-US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choose</a:t>
            </a:r>
            <a:r>
              <a:rPr kumimoji="1" lang="zh-CN" altLang="en-US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to</a:t>
            </a:r>
            <a:r>
              <a:rPr kumimoji="1" lang="zh-CN" altLang="en-US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enter?</a:t>
            </a:r>
          </a:p>
          <a:p>
            <a:r>
              <a:rPr kumimoji="1" lang="en-US" altLang="zh-CN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How</a:t>
            </a:r>
            <a:r>
              <a:rPr kumimoji="1" lang="zh-CN" altLang="en-US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long</a:t>
            </a:r>
            <a:r>
              <a:rPr kumimoji="1" lang="zh-CN" altLang="en-US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would</a:t>
            </a:r>
            <a:r>
              <a:rPr kumimoji="1" lang="zh-CN" altLang="en-US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you</a:t>
            </a:r>
            <a:r>
              <a:rPr kumimoji="1" lang="zh-CN" altLang="en-US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>
                <a:latin typeface="Impact" panose="020B0806030902050204" pitchFamily="34" charset="0"/>
                <a:ea typeface="Microsoft YaHei" panose="020B0503020204020204" pitchFamily="34" charset="-122"/>
              </a:rPr>
              <a:t>stay?</a:t>
            </a:r>
            <a:endParaRPr lang="zh-CN" altLang="en-US" sz="28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665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椭圆 27">
            <a:extLst>
              <a:ext uri="{FF2B5EF4-FFF2-40B4-BE49-F238E27FC236}">
                <a16:creationId xmlns:a16="http://schemas.microsoft.com/office/drawing/2014/main" id="{5D4A8DFB-38CE-CA40-86AE-B22AA4A238D9}"/>
              </a:ext>
            </a:extLst>
          </p:cNvPr>
          <p:cNvSpPr/>
          <p:nvPr/>
        </p:nvSpPr>
        <p:spPr>
          <a:xfrm>
            <a:off x="302756" y="452991"/>
            <a:ext cx="658881" cy="65888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29A2CB-10EE-44A7-A9FF-5AFD1762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8950" y="202503"/>
            <a:ext cx="8229600" cy="1143000"/>
          </a:xfrm>
        </p:spPr>
        <p:txBody>
          <a:bodyPr/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Agenda</a:t>
            </a:r>
            <a:endParaRPr lang="en-SG" dirty="0">
              <a:solidFill>
                <a:schemeClr val="accent5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Google Shape;63;p14">
            <a:extLst>
              <a:ext uri="{FF2B5EF4-FFF2-40B4-BE49-F238E27FC236}">
                <a16:creationId xmlns:a16="http://schemas.microsoft.com/office/drawing/2014/main" id="{9F1319A1-3AF5-F04F-B5F5-CE40D9BD8EE7}"/>
              </a:ext>
            </a:extLst>
          </p:cNvPr>
          <p:cNvSpPr/>
          <p:nvPr/>
        </p:nvSpPr>
        <p:spPr>
          <a:xfrm>
            <a:off x="5679875" y="4373792"/>
            <a:ext cx="2108700" cy="7983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4;p14">
            <a:extLst>
              <a:ext uri="{FF2B5EF4-FFF2-40B4-BE49-F238E27FC236}">
                <a16:creationId xmlns:a16="http://schemas.microsoft.com/office/drawing/2014/main" id="{3C45C79E-473C-554D-9F1D-B79F3F58C0EE}"/>
              </a:ext>
            </a:extLst>
          </p:cNvPr>
          <p:cNvSpPr/>
          <p:nvPr/>
        </p:nvSpPr>
        <p:spPr>
          <a:xfrm rot="782738" flipH="1">
            <a:off x="5244410" y="3458281"/>
            <a:ext cx="1515104" cy="7089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5;p14">
            <a:extLst>
              <a:ext uri="{FF2B5EF4-FFF2-40B4-BE49-F238E27FC236}">
                <a16:creationId xmlns:a16="http://schemas.microsoft.com/office/drawing/2014/main" id="{F957682D-F474-4143-AA30-41753E29110D}"/>
              </a:ext>
            </a:extLst>
          </p:cNvPr>
          <p:cNvSpPr/>
          <p:nvPr/>
        </p:nvSpPr>
        <p:spPr>
          <a:xfrm rot="-782738">
            <a:off x="3800916" y="3480033"/>
            <a:ext cx="1515104" cy="7089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70C0"/>
              </a:solidFill>
              <a:highlight>
                <a:srgbClr val="0000FF"/>
              </a:highlight>
            </a:endParaRPr>
          </a:p>
        </p:txBody>
      </p:sp>
      <p:sp>
        <p:nvSpPr>
          <p:cNvPr id="9" name="Google Shape;66;p14">
            <a:extLst>
              <a:ext uri="{FF2B5EF4-FFF2-40B4-BE49-F238E27FC236}">
                <a16:creationId xmlns:a16="http://schemas.microsoft.com/office/drawing/2014/main" id="{2C967370-924F-2546-8687-FEF273C121CA}"/>
              </a:ext>
            </a:extLst>
          </p:cNvPr>
          <p:cNvSpPr/>
          <p:nvPr/>
        </p:nvSpPr>
        <p:spPr>
          <a:xfrm rot="-782738">
            <a:off x="6902364" y="3406205"/>
            <a:ext cx="1515104" cy="7089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7;p14">
            <a:extLst>
              <a:ext uri="{FF2B5EF4-FFF2-40B4-BE49-F238E27FC236}">
                <a16:creationId xmlns:a16="http://schemas.microsoft.com/office/drawing/2014/main" id="{938AEAA9-662D-774B-A9C6-AA16CAEAB1C2}"/>
              </a:ext>
            </a:extLst>
          </p:cNvPr>
          <p:cNvSpPr/>
          <p:nvPr/>
        </p:nvSpPr>
        <p:spPr>
          <a:xfrm rot="782738" flipH="1">
            <a:off x="2372298" y="3458281"/>
            <a:ext cx="1515104" cy="70897"/>
          </a:xfrm>
          <a:prstGeom prst="roundRect">
            <a:avLst>
              <a:gd name="adj" fmla="val 50000"/>
            </a:avLst>
          </a:prstGeom>
          <a:solidFill>
            <a:srgbClr val="3D3D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68;p14">
            <a:extLst>
              <a:ext uri="{FF2B5EF4-FFF2-40B4-BE49-F238E27FC236}">
                <a16:creationId xmlns:a16="http://schemas.microsoft.com/office/drawing/2014/main" id="{1B7EC421-FF66-3247-A469-65EE90F902AB}"/>
              </a:ext>
            </a:extLst>
          </p:cNvPr>
          <p:cNvSpPr/>
          <p:nvPr/>
        </p:nvSpPr>
        <p:spPr>
          <a:xfrm rot="-782738">
            <a:off x="950087" y="3458281"/>
            <a:ext cx="1515104" cy="70897"/>
          </a:xfrm>
          <a:prstGeom prst="roundRect">
            <a:avLst>
              <a:gd name="adj" fmla="val 50000"/>
            </a:avLst>
          </a:prstGeom>
          <a:solidFill>
            <a:srgbClr val="3D3D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70;p14">
            <a:extLst>
              <a:ext uri="{FF2B5EF4-FFF2-40B4-BE49-F238E27FC236}">
                <a16:creationId xmlns:a16="http://schemas.microsoft.com/office/drawing/2014/main" id="{24960A9A-F796-854D-9E4E-A62A9FBD5520}"/>
              </a:ext>
            </a:extLst>
          </p:cNvPr>
          <p:cNvSpPr txBox="1"/>
          <p:nvPr/>
        </p:nvSpPr>
        <p:spPr>
          <a:xfrm>
            <a:off x="1491850" y="2219715"/>
            <a:ext cx="19119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71;p14">
            <a:extLst>
              <a:ext uri="{FF2B5EF4-FFF2-40B4-BE49-F238E27FC236}">
                <a16:creationId xmlns:a16="http://schemas.microsoft.com/office/drawing/2014/main" id="{FA73EDB6-B687-BB47-A477-21EFE48A4A79}"/>
              </a:ext>
            </a:extLst>
          </p:cNvPr>
          <p:cNvSpPr/>
          <p:nvPr/>
        </p:nvSpPr>
        <p:spPr>
          <a:xfrm>
            <a:off x="2338450" y="3241390"/>
            <a:ext cx="218700" cy="2187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72;p14">
            <a:extLst>
              <a:ext uri="{FF2B5EF4-FFF2-40B4-BE49-F238E27FC236}">
                <a16:creationId xmlns:a16="http://schemas.microsoft.com/office/drawing/2014/main" id="{72463EC2-2053-7349-B26B-3C3A6F5B290A}"/>
              </a:ext>
            </a:extLst>
          </p:cNvPr>
          <p:cNvSpPr txBox="1"/>
          <p:nvPr/>
        </p:nvSpPr>
        <p:spPr>
          <a:xfrm>
            <a:off x="1747000" y="2633965"/>
            <a:ext cx="14016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i="1" dirty="0">
                <a:latin typeface="Cambria"/>
                <a:ea typeface="Cambria"/>
                <a:cs typeface="Cambria"/>
                <a:sym typeface="Cambria"/>
              </a:rPr>
              <a:t>Overview</a:t>
            </a:r>
            <a:endParaRPr b="1" i="1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7" name="Google Shape;74;p14">
            <a:extLst>
              <a:ext uri="{FF2B5EF4-FFF2-40B4-BE49-F238E27FC236}">
                <a16:creationId xmlns:a16="http://schemas.microsoft.com/office/drawing/2014/main" id="{129AE496-3845-AB47-90EE-16117552B9F0}"/>
              </a:ext>
            </a:extLst>
          </p:cNvPr>
          <p:cNvSpPr/>
          <p:nvPr/>
        </p:nvSpPr>
        <p:spPr>
          <a:xfrm>
            <a:off x="1367972" y="1846840"/>
            <a:ext cx="2108700" cy="798300"/>
          </a:xfrm>
          <a:prstGeom prst="roundRect">
            <a:avLst>
              <a:gd name="adj" fmla="val 16667"/>
            </a:avLst>
          </a:prstGeom>
          <a:solidFill>
            <a:srgbClr val="0097A7">
              <a:alpha val="21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75;p14">
            <a:extLst>
              <a:ext uri="{FF2B5EF4-FFF2-40B4-BE49-F238E27FC236}">
                <a16:creationId xmlns:a16="http://schemas.microsoft.com/office/drawing/2014/main" id="{9C6CD4E1-C922-8843-9B4B-CCF4F1CB8F0E}"/>
              </a:ext>
            </a:extLst>
          </p:cNvPr>
          <p:cNvSpPr/>
          <p:nvPr/>
        </p:nvSpPr>
        <p:spPr>
          <a:xfrm>
            <a:off x="3745450" y="3527165"/>
            <a:ext cx="218700" cy="2187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6;p14">
            <a:extLst>
              <a:ext uri="{FF2B5EF4-FFF2-40B4-BE49-F238E27FC236}">
                <a16:creationId xmlns:a16="http://schemas.microsoft.com/office/drawing/2014/main" id="{5F04E11C-E44E-AD41-93DA-29F041B39D41}"/>
              </a:ext>
            </a:extLst>
          </p:cNvPr>
          <p:cNvSpPr txBox="1"/>
          <p:nvPr/>
        </p:nvSpPr>
        <p:spPr>
          <a:xfrm>
            <a:off x="2624575" y="3789367"/>
            <a:ext cx="224175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i="1" dirty="0">
                <a:latin typeface="Cambria"/>
                <a:ea typeface="Cambria"/>
                <a:cs typeface="Cambria"/>
                <a:sym typeface="Cambria"/>
              </a:rPr>
              <a:t>Live</a:t>
            </a:r>
            <a:r>
              <a:rPr lang="zh-CN" altLang="en-US" b="1" i="1" dirty="0"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 altLang="zh-CN" b="1" i="1" dirty="0">
                <a:latin typeface="Cambria"/>
                <a:ea typeface="Cambria"/>
                <a:cs typeface="Cambria"/>
                <a:sym typeface="Cambria"/>
              </a:rPr>
              <a:t>demo</a:t>
            </a:r>
            <a:endParaRPr b="1" i="1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0" name="Google Shape;77;p14">
            <a:extLst>
              <a:ext uri="{FF2B5EF4-FFF2-40B4-BE49-F238E27FC236}">
                <a16:creationId xmlns:a16="http://schemas.microsoft.com/office/drawing/2014/main" id="{E08E5BFB-7640-6540-A7FE-18032DA853AF}"/>
              </a:ext>
            </a:extLst>
          </p:cNvPr>
          <p:cNvSpPr/>
          <p:nvPr/>
        </p:nvSpPr>
        <p:spPr>
          <a:xfrm>
            <a:off x="2800450" y="4365392"/>
            <a:ext cx="2108700" cy="798300"/>
          </a:xfrm>
          <a:prstGeom prst="roundRect">
            <a:avLst>
              <a:gd name="adj" fmla="val 16667"/>
            </a:avLst>
          </a:prstGeom>
          <a:solidFill>
            <a:srgbClr val="0097A7">
              <a:alpha val="21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79;p14">
            <a:extLst>
              <a:ext uri="{FF2B5EF4-FFF2-40B4-BE49-F238E27FC236}">
                <a16:creationId xmlns:a16="http://schemas.microsoft.com/office/drawing/2014/main" id="{8224EC72-A01D-F34F-908B-F1491AE4B0BB}"/>
              </a:ext>
            </a:extLst>
          </p:cNvPr>
          <p:cNvSpPr/>
          <p:nvPr/>
        </p:nvSpPr>
        <p:spPr>
          <a:xfrm>
            <a:off x="5173750" y="3241390"/>
            <a:ext cx="218700" cy="2187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80;p14">
            <a:extLst>
              <a:ext uri="{FF2B5EF4-FFF2-40B4-BE49-F238E27FC236}">
                <a16:creationId xmlns:a16="http://schemas.microsoft.com/office/drawing/2014/main" id="{ACCA6F73-FA7A-C64F-B386-01B9390D08E7}"/>
              </a:ext>
            </a:extLst>
          </p:cNvPr>
          <p:cNvSpPr txBox="1"/>
          <p:nvPr/>
        </p:nvSpPr>
        <p:spPr>
          <a:xfrm>
            <a:off x="4100669" y="2785843"/>
            <a:ext cx="2486167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altLang="zh-CN" b="1" i="1" dirty="0">
                <a:latin typeface="Cambria"/>
                <a:ea typeface="Cambria"/>
                <a:cs typeface="Cambria"/>
                <a:sym typeface="Cambria"/>
              </a:rPr>
              <a:t>Business Analytics</a:t>
            </a:r>
          </a:p>
        </p:txBody>
      </p:sp>
      <p:sp>
        <p:nvSpPr>
          <p:cNvPr id="24" name="Google Shape;81;p14">
            <a:extLst>
              <a:ext uri="{FF2B5EF4-FFF2-40B4-BE49-F238E27FC236}">
                <a16:creationId xmlns:a16="http://schemas.microsoft.com/office/drawing/2014/main" id="{09471B4B-812D-8D4F-91DB-DFD0B2BA5A17}"/>
              </a:ext>
            </a:extLst>
          </p:cNvPr>
          <p:cNvSpPr/>
          <p:nvPr/>
        </p:nvSpPr>
        <p:spPr>
          <a:xfrm>
            <a:off x="4228750" y="1828291"/>
            <a:ext cx="2108700" cy="798300"/>
          </a:xfrm>
          <a:prstGeom prst="roundRect">
            <a:avLst>
              <a:gd name="adj" fmla="val 16667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3;p14">
            <a:extLst>
              <a:ext uri="{FF2B5EF4-FFF2-40B4-BE49-F238E27FC236}">
                <a16:creationId xmlns:a16="http://schemas.microsoft.com/office/drawing/2014/main" id="{294E5E29-E7AF-DC4F-AB81-8E16230942AE}"/>
              </a:ext>
            </a:extLst>
          </p:cNvPr>
          <p:cNvSpPr/>
          <p:nvPr/>
        </p:nvSpPr>
        <p:spPr>
          <a:xfrm>
            <a:off x="6720824" y="3515896"/>
            <a:ext cx="218700" cy="2187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84;p14">
            <a:extLst>
              <a:ext uri="{FF2B5EF4-FFF2-40B4-BE49-F238E27FC236}">
                <a16:creationId xmlns:a16="http://schemas.microsoft.com/office/drawing/2014/main" id="{5F65E35E-6D5E-724B-A93A-115A68D164F8}"/>
              </a:ext>
            </a:extLst>
          </p:cNvPr>
          <p:cNvSpPr txBox="1"/>
          <p:nvPr/>
        </p:nvSpPr>
        <p:spPr>
          <a:xfrm>
            <a:off x="5679875" y="3695551"/>
            <a:ext cx="2212149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latin typeface="Cambria"/>
                <a:ea typeface="Cambria"/>
                <a:cs typeface="Cambria"/>
                <a:sym typeface="Cambria"/>
              </a:rPr>
              <a:t>Implications &amp; Recommendations</a:t>
            </a:r>
            <a:endParaRPr b="1" i="1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" name="Freeform 10">
            <a:extLst>
              <a:ext uri="{FF2B5EF4-FFF2-40B4-BE49-F238E27FC236}">
                <a16:creationId xmlns:a16="http://schemas.microsoft.com/office/drawing/2014/main" id="{6D53C721-3728-D841-A54E-77F6A702E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345" y="618885"/>
            <a:ext cx="327097" cy="327094"/>
          </a:xfrm>
          <a:custGeom>
            <a:avLst/>
            <a:gdLst>
              <a:gd name="T0" fmla="*/ 332 w 471"/>
              <a:gd name="T1" fmla="*/ 296 h 471"/>
              <a:gd name="T2" fmla="*/ 312 w 471"/>
              <a:gd name="T3" fmla="*/ 296 h 471"/>
              <a:gd name="T4" fmla="*/ 307 w 471"/>
              <a:gd name="T5" fmla="*/ 286 h 471"/>
              <a:gd name="T6" fmla="*/ 348 w 471"/>
              <a:gd name="T7" fmla="*/ 173 h 471"/>
              <a:gd name="T8" fmla="*/ 174 w 471"/>
              <a:gd name="T9" fmla="*/ 0 h 471"/>
              <a:gd name="T10" fmla="*/ 0 w 471"/>
              <a:gd name="T11" fmla="*/ 173 h 471"/>
              <a:gd name="T12" fmla="*/ 174 w 471"/>
              <a:gd name="T13" fmla="*/ 347 h 471"/>
              <a:gd name="T14" fmla="*/ 286 w 471"/>
              <a:gd name="T15" fmla="*/ 306 h 471"/>
              <a:gd name="T16" fmla="*/ 296 w 471"/>
              <a:gd name="T17" fmla="*/ 311 h 471"/>
              <a:gd name="T18" fmla="*/ 296 w 471"/>
              <a:gd name="T19" fmla="*/ 337 h 471"/>
              <a:gd name="T20" fmla="*/ 429 w 471"/>
              <a:gd name="T21" fmla="*/ 470 h 471"/>
              <a:gd name="T22" fmla="*/ 470 w 471"/>
              <a:gd name="T23" fmla="*/ 429 h 471"/>
              <a:gd name="T24" fmla="*/ 332 w 471"/>
              <a:gd name="T25" fmla="*/ 296 h 471"/>
              <a:gd name="T26" fmla="*/ 174 w 471"/>
              <a:gd name="T27" fmla="*/ 296 h 471"/>
              <a:gd name="T28" fmla="*/ 56 w 471"/>
              <a:gd name="T29" fmla="*/ 173 h 471"/>
              <a:gd name="T30" fmla="*/ 174 w 471"/>
              <a:gd name="T31" fmla="*/ 56 h 471"/>
              <a:gd name="T32" fmla="*/ 296 w 471"/>
              <a:gd name="T33" fmla="*/ 173 h 471"/>
              <a:gd name="T34" fmla="*/ 174 w 471"/>
              <a:gd name="T35" fmla="*/ 2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1" h="471">
                <a:moveTo>
                  <a:pt x="332" y="296"/>
                </a:moveTo>
                <a:lnTo>
                  <a:pt x="312" y="296"/>
                </a:lnTo>
                <a:lnTo>
                  <a:pt x="307" y="286"/>
                </a:lnTo>
                <a:cubicBezTo>
                  <a:pt x="332" y="255"/>
                  <a:pt x="348" y="219"/>
                  <a:pt x="348" y="173"/>
                </a:cubicBezTo>
                <a:cubicBezTo>
                  <a:pt x="348" y="76"/>
                  <a:pt x="271" y="0"/>
                  <a:pt x="174" y="0"/>
                </a:cubicBezTo>
                <a:cubicBezTo>
                  <a:pt x="77" y="0"/>
                  <a:pt x="0" y="76"/>
                  <a:pt x="0" y="173"/>
                </a:cubicBezTo>
                <a:cubicBezTo>
                  <a:pt x="0" y="270"/>
                  <a:pt x="77" y="347"/>
                  <a:pt x="174" y="347"/>
                </a:cubicBezTo>
                <a:cubicBezTo>
                  <a:pt x="215" y="347"/>
                  <a:pt x="256" y="332"/>
                  <a:pt x="286" y="306"/>
                </a:cubicBezTo>
                <a:lnTo>
                  <a:pt x="296" y="311"/>
                </a:lnTo>
                <a:lnTo>
                  <a:pt x="296" y="337"/>
                </a:lnTo>
                <a:lnTo>
                  <a:pt x="429" y="470"/>
                </a:lnTo>
                <a:lnTo>
                  <a:pt x="470" y="429"/>
                </a:lnTo>
                <a:lnTo>
                  <a:pt x="332" y="296"/>
                </a:lnTo>
                <a:close/>
                <a:moveTo>
                  <a:pt x="174" y="296"/>
                </a:moveTo>
                <a:cubicBezTo>
                  <a:pt x="107" y="296"/>
                  <a:pt x="56" y="240"/>
                  <a:pt x="56" y="173"/>
                </a:cubicBezTo>
                <a:cubicBezTo>
                  <a:pt x="56" y="107"/>
                  <a:pt x="107" y="56"/>
                  <a:pt x="174" y="56"/>
                </a:cubicBezTo>
                <a:cubicBezTo>
                  <a:pt x="240" y="56"/>
                  <a:pt x="296" y="107"/>
                  <a:pt x="296" y="173"/>
                </a:cubicBezTo>
                <a:cubicBezTo>
                  <a:pt x="296" y="240"/>
                  <a:pt x="240" y="296"/>
                  <a:pt x="174" y="2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906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2;p15">
            <a:extLst>
              <a:ext uri="{FF2B5EF4-FFF2-40B4-BE49-F238E27FC236}">
                <a16:creationId xmlns:a16="http://schemas.microsoft.com/office/drawing/2014/main" id="{DC64A81E-E462-9A46-98D7-558D20326DFC}"/>
              </a:ext>
            </a:extLst>
          </p:cNvPr>
          <p:cNvSpPr txBox="1"/>
          <p:nvPr/>
        </p:nvSpPr>
        <p:spPr>
          <a:xfrm>
            <a:off x="933599" y="3015575"/>
            <a:ext cx="3387225" cy="1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sz="4400" b="1" i="1" dirty="0">
                <a:latin typeface="Cambria"/>
                <a:sym typeface="Anton"/>
              </a:rPr>
              <a:t>Application</a:t>
            </a:r>
          </a:p>
          <a:p>
            <a:r>
              <a:rPr lang="en-US" altLang="zh-CN" sz="4400" b="1" i="1" dirty="0">
                <a:latin typeface="Cambria"/>
                <a:sym typeface="Anton"/>
              </a:rPr>
              <a:t>Overview</a:t>
            </a:r>
            <a:endParaRPr sz="4400" b="1" i="1" dirty="0">
              <a:latin typeface="Cambria"/>
              <a:sym typeface="Anton"/>
            </a:endParaRPr>
          </a:p>
        </p:txBody>
      </p:sp>
      <p:sp>
        <p:nvSpPr>
          <p:cNvPr id="8" name="Google Shape;94;p15">
            <a:extLst>
              <a:ext uri="{FF2B5EF4-FFF2-40B4-BE49-F238E27FC236}">
                <a16:creationId xmlns:a16="http://schemas.microsoft.com/office/drawing/2014/main" id="{6FFFB6D1-5333-9949-9C72-580787D006C4}"/>
              </a:ext>
            </a:extLst>
          </p:cNvPr>
          <p:cNvSpPr/>
          <p:nvPr/>
        </p:nvSpPr>
        <p:spPr>
          <a:xfrm>
            <a:off x="6039744" y="2839216"/>
            <a:ext cx="2271828" cy="1821852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" name="Google Shape;95;p15">
            <a:extLst>
              <a:ext uri="{FF2B5EF4-FFF2-40B4-BE49-F238E27FC236}">
                <a16:creationId xmlns:a16="http://schemas.microsoft.com/office/drawing/2014/main" id="{924A263B-D68F-A842-96E8-1CEEB4ABEF66}"/>
              </a:ext>
            </a:extLst>
          </p:cNvPr>
          <p:cNvSpPr/>
          <p:nvPr/>
        </p:nvSpPr>
        <p:spPr>
          <a:xfrm>
            <a:off x="6039743" y="1069250"/>
            <a:ext cx="2271829" cy="17232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02</a:t>
            </a:r>
            <a:endParaRPr sz="2400" b="1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Purposes</a:t>
            </a:r>
            <a:endParaRPr sz="2400" b="1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0" name="Google Shape;96;p15">
            <a:extLst>
              <a:ext uri="{FF2B5EF4-FFF2-40B4-BE49-F238E27FC236}">
                <a16:creationId xmlns:a16="http://schemas.microsoft.com/office/drawing/2014/main" id="{A64C1291-5BD8-A044-8E58-CDC971833503}"/>
              </a:ext>
            </a:extLst>
          </p:cNvPr>
          <p:cNvSpPr/>
          <p:nvPr/>
        </p:nvSpPr>
        <p:spPr>
          <a:xfrm>
            <a:off x="4156957" y="1970342"/>
            <a:ext cx="2271829" cy="1723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1" name="Google Shape;97;p15">
            <a:extLst>
              <a:ext uri="{FF2B5EF4-FFF2-40B4-BE49-F238E27FC236}">
                <a16:creationId xmlns:a16="http://schemas.microsoft.com/office/drawing/2014/main" id="{DE0604D9-C068-954D-A7AA-06BD2002E2E4}"/>
              </a:ext>
            </a:extLst>
          </p:cNvPr>
          <p:cNvSpPr txBox="1"/>
          <p:nvPr/>
        </p:nvSpPr>
        <p:spPr>
          <a:xfrm>
            <a:off x="6238933" y="3158714"/>
            <a:ext cx="1965917" cy="128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03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Justification</a:t>
            </a:r>
            <a:endParaRPr sz="2400" b="1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" name="Google Shape;100;p15">
            <a:extLst>
              <a:ext uri="{FF2B5EF4-FFF2-40B4-BE49-F238E27FC236}">
                <a16:creationId xmlns:a16="http://schemas.microsoft.com/office/drawing/2014/main" id="{48FE8669-BFDC-8540-B141-59BECDC4CD65}"/>
              </a:ext>
            </a:extLst>
          </p:cNvPr>
          <p:cNvSpPr txBox="1"/>
          <p:nvPr/>
        </p:nvSpPr>
        <p:spPr>
          <a:xfrm>
            <a:off x="4511953" y="2269775"/>
            <a:ext cx="1646329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01</a:t>
            </a:r>
            <a:endParaRPr sz="2400" b="1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Objectives</a:t>
            </a:r>
            <a:endParaRPr sz="2400" b="1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17" name="Google Shape;101;p15">
            <a:extLst>
              <a:ext uri="{FF2B5EF4-FFF2-40B4-BE49-F238E27FC236}">
                <a16:creationId xmlns:a16="http://schemas.microsoft.com/office/drawing/2014/main" id="{0A59E871-3337-4940-BAF2-AE67C2A420B1}"/>
              </a:ext>
            </a:extLst>
          </p:cNvPr>
          <p:cNvSpPr/>
          <p:nvPr/>
        </p:nvSpPr>
        <p:spPr>
          <a:xfrm>
            <a:off x="712180" y="2937868"/>
            <a:ext cx="115800" cy="1723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70C0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C00ADB4-559A-FE40-A60A-42B640274C72}"/>
              </a:ext>
            </a:extLst>
          </p:cNvPr>
          <p:cNvSpPr/>
          <p:nvPr/>
        </p:nvSpPr>
        <p:spPr>
          <a:xfrm>
            <a:off x="770080" y="1043275"/>
            <a:ext cx="158569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9600" b="1" spc="600" dirty="0">
                <a:solidFill>
                  <a:schemeClr val="tx2"/>
                </a:solidFill>
                <a:latin typeface="+mj-lt"/>
              </a:rPr>
              <a:t>01</a:t>
            </a:r>
            <a:endParaRPr lang="zh-CN" altLang="en-US" sz="9600" b="1" spc="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0342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9A2CB-10EE-44A7-A9FF-5AFD1762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475" y="72637"/>
            <a:ext cx="8229600" cy="1143000"/>
          </a:xfrm>
        </p:spPr>
        <p:txBody>
          <a:bodyPr/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Objectives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Purposes</a:t>
            </a:r>
            <a:endParaRPr lang="en-SG" dirty="0">
              <a:solidFill>
                <a:schemeClr val="accent5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灯片编号占位符 1">
            <a:extLst>
              <a:ext uri="{FF2B5EF4-FFF2-40B4-BE49-F238E27FC236}">
                <a16:creationId xmlns:a16="http://schemas.microsoft.com/office/drawing/2014/main" id="{2C0DF20D-26C3-094A-A788-CBBF8992C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233057" y="394355"/>
            <a:ext cx="736766" cy="338554"/>
          </a:xfrm>
          <a:ln>
            <a:noFill/>
          </a:ln>
        </p:spPr>
        <p:txBody>
          <a:bodyPr/>
          <a:lstStyle/>
          <a:p>
            <a:fld id="{1F192596-5588-4493-93B3-5A51984119F4}" type="slidenum">
              <a:rPr lang="zh-CN" altLang="en-US" smtClean="0"/>
              <a:t>5</a:t>
            </a:fld>
            <a:endParaRPr lang="zh-CN" altLang="en-US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9CF8CBA6-D475-FF4A-9D2F-3A2CB4CC1381}"/>
              </a:ext>
            </a:extLst>
          </p:cNvPr>
          <p:cNvGrpSpPr/>
          <p:nvPr/>
        </p:nvGrpSpPr>
        <p:grpSpPr>
          <a:xfrm>
            <a:off x="4572002" y="2062818"/>
            <a:ext cx="3960165" cy="1808758"/>
            <a:chOff x="4508500" y="915606"/>
            <a:chExt cx="3244780" cy="1828800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B5268CB-436F-A34B-9DC3-009C41678519}"/>
                </a:ext>
              </a:extLst>
            </p:cNvPr>
            <p:cNvSpPr/>
            <p:nvPr/>
          </p:nvSpPr>
          <p:spPr>
            <a:xfrm>
              <a:off x="4508500" y="915606"/>
              <a:ext cx="3225800" cy="18288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任意多边形 9">
              <a:extLst>
                <a:ext uri="{FF2B5EF4-FFF2-40B4-BE49-F238E27FC236}">
                  <a16:creationId xmlns:a16="http://schemas.microsoft.com/office/drawing/2014/main" id="{15954987-C9B2-D447-BF7C-75D85A5782F6}"/>
                </a:ext>
              </a:extLst>
            </p:cNvPr>
            <p:cNvSpPr/>
            <p:nvPr/>
          </p:nvSpPr>
          <p:spPr>
            <a:xfrm rot="5400000">
              <a:off x="4691685" y="1102811"/>
              <a:ext cx="463549" cy="474628"/>
            </a:xfrm>
            <a:custGeom>
              <a:avLst/>
              <a:gdLst>
                <a:gd name="connsiteX0" fmla="*/ 0 w 666751"/>
                <a:gd name="connsiteY0" fmla="*/ 871240 h 871240"/>
                <a:gd name="connsiteX1" fmla="*/ 0 w 666751"/>
                <a:gd name="connsiteY1" fmla="*/ 204490 h 871240"/>
                <a:gd name="connsiteX2" fmla="*/ 257329 w 666751"/>
                <a:gd name="connsiteY2" fmla="*/ 204490 h 871240"/>
                <a:gd name="connsiteX3" fmla="*/ 333376 w 666751"/>
                <a:gd name="connsiteY3" fmla="*/ 0 h 871240"/>
                <a:gd name="connsiteX4" fmla="*/ 409423 w 666751"/>
                <a:gd name="connsiteY4" fmla="*/ 204490 h 871240"/>
                <a:gd name="connsiteX5" fmla="*/ 666751 w 666751"/>
                <a:gd name="connsiteY5" fmla="*/ 204490 h 871240"/>
                <a:gd name="connsiteX6" fmla="*/ 666751 w 666751"/>
                <a:gd name="connsiteY6" fmla="*/ 871240 h 871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1" h="871240">
                  <a:moveTo>
                    <a:pt x="0" y="871240"/>
                  </a:moveTo>
                  <a:lnTo>
                    <a:pt x="0" y="204490"/>
                  </a:lnTo>
                  <a:lnTo>
                    <a:pt x="257329" y="204490"/>
                  </a:lnTo>
                  <a:lnTo>
                    <a:pt x="333376" y="0"/>
                  </a:lnTo>
                  <a:lnTo>
                    <a:pt x="409423" y="204490"/>
                  </a:lnTo>
                  <a:lnTo>
                    <a:pt x="666751" y="204490"/>
                  </a:lnTo>
                  <a:lnTo>
                    <a:pt x="666751" y="871240"/>
                  </a:ln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9D01F26-8925-3E43-9CE7-FDA4636D0E1D}"/>
                </a:ext>
              </a:extLst>
            </p:cNvPr>
            <p:cNvSpPr txBox="1"/>
            <p:nvPr/>
          </p:nvSpPr>
          <p:spPr>
            <a:xfrm>
              <a:off x="4527480" y="1913725"/>
              <a:ext cx="3225800" cy="40049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500"/>
                </a:lnSpc>
              </a:pPr>
              <a:r>
                <a:rPr lang="en-US" altLang="zh-CN" sz="2000" dirty="0">
                  <a:solidFill>
                    <a:schemeClr val="tx2"/>
                  </a:solidFill>
                </a:rPr>
                <a:t>Boost</a:t>
              </a:r>
              <a:r>
                <a:rPr lang="zh-CN" altLang="en-US" sz="2000" dirty="0">
                  <a:solidFill>
                    <a:schemeClr val="tx2"/>
                  </a:solidFill>
                </a:rPr>
                <a:t> </a:t>
              </a:r>
              <a:r>
                <a:rPr lang="en-US" altLang="zh-CN" sz="2000" dirty="0">
                  <a:solidFill>
                    <a:schemeClr val="tx2"/>
                  </a:solidFill>
                </a:rPr>
                <a:t>the</a:t>
              </a:r>
              <a:r>
                <a:rPr lang="zh-CN" altLang="en-US" sz="2000" dirty="0">
                  <a:solidFill>
                    <a:schemeClr val="tx2"/>
                  </a:solidFill>
                </a:rPr>
                <a:t> </a:t>
              </a:r>
              <a:r>
                <a:rPr lang="en-US" altLang="zh-CN" sz="2000" dirty="0">
                  <a:solidFill>
                    <a:schemeClr val="tx2"/>
                  </a:solidFill>
                </a:rPr>
                <a:t>sales</a:t>
              </a:r>
              <a:r>
                <a:rPr lang="zh-CN" altLang="en-US" sz="2000" dirty="0">
                  <a:solidFill>
                    <a:schemeClr val="tx2"/>
                  </a:solidFill>
                </a:rPr>
                <a:t> </a:t>
              </a:r>
              <a:r>
                <a:rPr lang="en-US" altLang="zh-CN" sz="2000" dirty="0">
                  <a:solidFill>
                    <a:schemeClr val="tx2"/>
                  </a:solidFill>
                </a:rPr>
                <a:t>opportunities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AD01F741-2D73-E047-A4FB-C0E62340C186}"/>
                </a:ext>
              </a:extLst>
            </p:cNvPr>
            <p:cNvSpPr/>
            <p:nvPr/>
          </p:nvSpPr>
          <p:spPr>
            <a:xfrm>
              <a:off x="5260746" y="1030388"/>
              <a:ext cx="805029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2"/>
                  </a:solidFill>
                  <a:latin typeface="+mj-ea"/>
                  <a:ea typeface="+mj-ea"/>
                </a:rPr>
                <a:t>30%</a:t>
              </a:r>
              <a:endParaRPr lang="zh-CN" altLang="en-US" sz="3200" b="1" dirty="0">
                <a:latin typeface="+mj-ea"/>
                <a:ea typeface="+mj-ea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540C617C-AA3D-CF4C-B332-7F831B9298FE}"/>
              </a:ext>
            </a:extLst>
          </p:cNvPr>
          <p:cNvGrpSpPr/>
          <p:nvPr/>
        </p:nvGrpSpPr>
        <p:grpSpPr>
          <a:xfrm>
            <a:off x="4572000" y="4119886"/>
            <a:ext cx="3983327" cy="1828801"/>
            <a:chOff x="4508500" y="823750"/>
            <a:chExt cx="3263758" cy="1828800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3C6FF37B-C992-1144-A1B5-5DDCC13C3034}"/>
                </a:ext>
              </a:extLst>
            </p:cNvPr>
            <p:cNvSpPr/>
            <p:nvPr/>
          </p:nvSpPr>
          <p:spPr>
            <a:xfrm>
              <a:off x="4508500" y="823750"/>
              <a:ext cx="3225800" cy="1828800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任意多边形 38">
              <a:extLst>
                <a:ext uri="{FF2B5EF4-FFF2-40B4-BE49-F238E27FC236}">
                  <a16:creationId xmlns:a16="http://schemas.microsoft.com/office/drawing/2014/main" id="{363B27C1-0AAD-0440-9CC2-911F719A7029}"/>
                </a:ext>
              </a:extLst>
            </p:cNvPr>
            <p:cNvSpPr/>
            <p:nvPr/>
          </p:nvSpPr>
          <p:spPr>
            <a:xfrm rot="5400000">
              <a:off x="4754229" y="1136933"/>
              <a:ext cx="521140" cy="491896"/>
            </a:xfrm>
            <a:custGeom>
              <a:avLst/>
              <a:gdLst>
                <a:gd name="connsiteX0" fmla="*/ 0 w 666751"/>
                <a:gd name="connsiteY0" fmla="*/ 871240 h 871240"/>
                <a:gd name="connsiteX1" fmla="*/ 0 w 666751"/>
                <a:gd name="connsiteY1" fmla="*/ 204490 h 871240"/>
                <a:gd name="connsiteX2" fmla="*/ 257329 w 666751"/>
                <a:gd name="connsiteY2" fmla="*/ 204490 h 871240"/>
                <a:gd name="connsiteX3" fmla="*/ 333376 w 666751"/>
                <a:gd name="connsiteY3" fmla="*/ 0 h 871240"/>
                <a:gd name="connsiteX4" fmla="*/ 409423 w 666751"/>
                <a:gd name="connsiteY4" fmla="*/ 204490 h 871240"/>
                <a:gd name="connsiteX5" fmla="*/ 666751 w 666751"/>
                <a:gd name="connsiteY5" fmla="*/ 204490 h 871240"/>
                <a:gd name="connsiteX6" fmla="*/ 666751 w 666751"/>
                <a:gd name="connsiteY6" fmla="*/ 871240 h 871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1" h="871240">
                  <a:moveTo>
                    <a:pt x="0" y="871240"/>
                  </a:moveTo>
                  <a:lnTo>
                    <a:pt x="0" y="204490"/>
                  </a:lnTo>
                  <a:lnTo>
                    <a:pt x="257329" y="204490"/>
                  </a:lnTo>
                  <a:lnTo>
                    <a:pt x="333376" y="0"/>
                  </a:lnTo>
                  <a:lnTo>
                    <a:pt x="409423" y="204490"/>
                  </a:lnTo>
                  <a:lnTo>
                    <a:pt x="666751" y="204490"/>
                  </a:lnTo>
                  <a:lnTo>
                    <a:pt x="666751" y="871240"/>
                  </a:ln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CC0E6C7C-359B-5A4A-9B33-8F28E6CB1E07}"/>
                </a:ext>
              </a:extLst>
            </p:cNvPr>
            <p:cNvSpPr txBox="1"/>
            <p:nvPr/>
          </p:nvSpPr>
          <p:spPr>
            <a:xfrm>
              <a:off x="4546458" y="1891761"/>
              <a:ext cx="3225800" cy="40049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500"/>
                </a:lnSpc>
              </a:pPr>
              <a:r>
                <a:rPr lang="en-US" altLang="zh-CN" sz="2000" dirty="0">
                  <a:solidFill>
                    <a:schemeClr val="tx2"/>
                  </a:solidFill>
                </a:rPr>
                <a:t>Arrange the layout of the mall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75B958E5-C9D3-3349-B91C-3F9A00CD6E92}"/>
                </a:ext>
              </a:extLst>
            </p:cNvPr>
            <p:cNvSpPr/>
            <p:nvPr/>
          </p:nvSpPr>
          <p:spPr>
            <a:xfrm>
              <a:off x="5296563" y="1043294"/>
              <a:ext cx="805029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2"/>
                  </a:solidFill>
                  <a:latin typeface="+mj-ea"/>
                  <a:ea typeface="+mj-ea"/>
                </a:rPr>
                <a:t>20%</a:t>
              </a:r>
              <a:endParaRPr lang="zh-CN" altLang="en-US" sz="3200" b="1" dirty="0">
                <a:latin typeface="+mj-ea"/>
                <a:ea typeface="+mj-ea"/>
              </a:endParaRP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3FF76690-A164-EE4E-9444-2657DFB527A0}"/>
              </a:ext>
            </a:extLst>
          </p:cNvPr>
          <p:cNvGrpSpPr/>
          <p:nvPr/>
        </p:nvGrpSpPr>
        <p:grpSpPr>
          <a:xfrm>
            <a:off x="793606" y="2042776"/>
            <a:ext cx="3579839" cy="1828800"/>
            <a:chOff x="4508500" y="823750"/>
            <a:chExt cx="3246809" cy="1828800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6449C0C7-FEF7-C64F-B86E-3206CB711532}"/>
                </a:ext>
              </a:extLst>
            </p:cNvPr>
            <p:cNvSpPr/>
            <p:nvPr/>
          </p:nvSpPr>
          <p:spPr>
            <a:xfrm>
              <a:off x="4508500" y="823750"/>
              <a:ext cx="3225800" cy="1828800"/>
            </a:xfrm>
            <a:prstGeom prst="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 50">
              <a:extLst>
                <a:ext uri="{FF2B5EF4-FFF2-40B4-BE49-F238E27FC236}">
                  <a16:creationId xmlns:a16="http://schemas.microsoft.com/office/drawing/2014/main" id="{FA33C12F-2B7E-114B-B232-3EE193B6CD94}"/>
                </a:ext>
              </a:extLst>
            </p:cNvPr>
            <p:cNvSpPr/>
            <p:nvPr/>
          </p:nvSpPr>
          <p:spPr>
            <a:xfrm rot="5400000">
              <a:off x="4895026" y="938131"/>
              <a:ext cx="438503" cy="592018"/>
            </a:xfrm>
            <a:custGeom>
              <a:avLst/>
              <a:gdLst>
                <a:gd name="connsiteX0" fmla="*/ 0 w 666751"/>
                <a:gd name="connsiteY0" fmla="*/ 871240 h 871240"/>
                <a:gd name="connsiteX1" fmla="*/ 0 w 666751"/>
                <a:gd name="connsiteY1" fmla="*/ 204490 h 871240"/>
                <a:gd name="connsiteX2" fmla="*/ 257329 w 666751"/>
                <a:gd name="connsiteY2" fmla="*/ 204490 h 871240"/>
                <a:gd name="connsiteX3" fmla="*/ 333376 w 666751"/>
                <a:gd name="connsiteY3" fmla="*/ 0 h 871240"/>
                <a:gd name="connsiteX4" fmla="*/ 409423 w 666751"/>
                <a:gd name="connsiteY4" fmla="*/ 204490 h 871240"/>
                <a:gd name="connsiteX5" fmla="*/ 666751 w 666751"/>
                <a:gd name="connsiteY5" fmla="*/ 204490 h 871240"/>
                <a:gd name="connsiteX6" fmla="*/ 666751 w 666751"/>
                <a:gd name="connsiteY6" fmla="*/ 871240 h 871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1" h="871240">
                  <a:moveTo>
                    <a:pt x="0" y="871240"/>
                  </a:moveTo>
                  <a:lnTo>
                    <a:pt x="0" y="204490"/>
                  </a:lnTo>
                  <a:lnTo>
                    <a:pt x="257329" y="204490"/>
                  </a:lnTo>
                  <a:lnTo>
                    <a:pt x="333376" y="0"/>
                  </a:lnTo>
                  <a:lnTo>
                    <a:pt x="409423" y="204490"/>
                  </a:lnTo>
                  <a:lnTo>
                    <a:pt x="666751" y="204490"/>
                  </a:lnTo>
                  <a:lnTo>
                    <a:pt x="666751" y="871240"/>
                  </a:ln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157DE94E-BB4F-6A4A-970A-BE0D6C891F65}"/>
                </a:ext>
              </a:extLst>
            </p:cNvPr>
            <p:cNvSpPr txBox="1"/>
            <p:nvPr/>
          </p:nvSpPr>
          <p:spPr>
            <a:xfrm>
              <a:off x="4529509" y="1889291"/>
              <a:ext cx="3225800" cy="40049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500"/>
                </a:lnSpc>
              </a:pPr>
              <a:r>
                <a:rPr lang="en-US" altLang="zh-CN" sz="2000" dirty="0">
                  <a:solidFill>
                    <a:schemeClr val="tx2"/>
                  </a:solidFill>
                </a:rPr>
                <a:t>Help</a:t>
              </a:r>
              <a:r>
                <a:rPr lang="zh-CN" altLang="en-US" sz="2000" dirty="0">
                  <a:solidFill>
                    <a:schemeClr val="tx2"/>
                  </a:solidFill>
                </a:rPr>
                <a:t> </a:t>
              </a:r>
              <a:r>
                <a:rPr lang="en-US" altLang="zh-CN" sz="2000" dirty="0">
                  <a:solidFill>
                    <a:schemeClr val="tx2"/>
                  </a:solidFill>
                </a:rPr>
                <a:t>fight</a:t>
              </a:r>
              <a:r>
                <a:rPr lang="zh-CN" altLang="en-US" sz="2000" dirty="0">
                  <a:solidFill>
                    <a:schemeClr val="tx2"/>
                  </a:solidFill>
                </a:rPr>
                <a:t> </a:t>
              </a:r>
              <a:r>
                <a:rPr lang="en-US" altLang="zh-CN" sz="2000" dirty="0">
                  <a:solidFill>
                    <a:schemeClr val="tx2"/>
                  </a:solidFill>
                </a:rPr>
                <a:t>against</a:t>
              </a:r>
              <a:r>
                <a:rPr lang="zh-CN" altLang="en-US" sz="2000" dirty="0">
                  <a:solidFill>
                    <a:schemeClr val="tx2"/>
                  </a:solidFill>
                </a:rPr>
                <a:t> </a:t>
              </a:r>
              <a:r>
                <a:rPr lang="en-US" altLang="zh-CN" sz="2000" dirty="0">
                  <a:solidFill>
                    <a:schemeClr val="tx2"/>
                  </a:solidFill>
                </a:rPr>
                <a:t>COVID-19</a:t>
              </a: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568F7D11-5D82-4446-A690-7B1A48F94D59}"/>
                </a:ext>
              </a:extLst>
            </p:cNvPr>
            <p:cNvSpPr/>
            <p:nvPr/>
          </p:nvSpPr>
          <p:spPr>
            <a:xfrm>
              <a:off x="5509690" y="941752"/>
              <a:ext cx="730138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2"/>
                  </a:solidFill>
                  <a:latin typeface="+mj-ea"/>
                  <a:ea typeface="+mj-ea"/>
                </a:rPr>
                <a:t>30%</a:t>
              </a:r>
              <a:endParaRPr lang="zh-CN" altLang="en-US" sz="3200" b="1" dirty="0">
                <a:latin typeface="+mj-ea"/>
                <a:ea typeface="+mj-ea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E4C1C138-A888-5F4D-AA35-7EA77EBD9D32}"/>
              </a:ext>
            </a:extLst>
          </p:cNvPr>
          <p:cNvGrpSpPr/>
          <p:nvPr/>
        </p:nvGrpSpPr>
        <p:grpSpPr>
          <a:xfrm>
            <a:off x="770443" y="4130739"/>
            <a:ext cx="3649329" cy="1828800"/>
            <a:chOff x="4508500" y="823750"/>
            <a:chExt cx="3267277" cy="1828800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24CBB764-A56B-FF4C-9B19-B0E8D14E4A8E}"/>
                </a:ext>
              </a:extLst>
            </p:cNvPr>
            <p:cNvSpPr/>
            <p:nvPr/>
          </p:nvSpPr>
          <p:spPr>
            <a:xfrm>
              <a:off x="4508500" y="823750"/>
              <a:ext cx="3225800" cy="18288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 55">
              <a:extLst>
                <a:ext uri="{FF2B5EF4-FFF2-40B4-BE49-F238E27FC236}">
                  <a16:creationId xmlns:a16="http://schemas.microsoft.com/office/drawing/2014/main" id="{27E64C35-64DC-3641-B41F-3DF222D486E6}"/>
                </a:ext>
              </a:extLst>
            </p:cNvPr>
            <p:cNvSpPr/>
            <p:nvPr/>
          </p:nvSpPr>
          <p:spPr>
            <a:xfrm rot="5400000">
              <a:off x="4861617" y="968846"/>
              <a:ext cx="456963" cy="574273"/>
            </a:xfrm>
            <a:custGeom>
              <a:avLst/>
              <a:gdLst>
                <a:gd name="connsiteX0" fmla="*/ 0 w 666751"/>
                <a:gd name="connsiteY0" fmla="*/ 871240 h 871240"/>
                <a:gd name="connsiteX1" fmla="*/ 0 w 666751"/>
                <a:gd name="connsiteY1" fmla="*/ 204490 h 871240"/>
                <a:gd name="connsiteX2" fmla="*/ 257329 w 666751"/>
                <a:gd name="connsiteY2" fmla="*/ 204490 h 871240"/>
                <a:gd name="connsiteX3" fmla="*/ 333376 w 666751"/>
                <a:gd name="connsiteY3" fmla="*/ 0 h 871240"/>
                <a:gd name="connsiteX4" fmla="*/ 409423 w 666751"/>
                <a:gd name="connsiteY4" fmla="*/ 204490 h 871240"/>
                <a:gd name="connsiteX5" fmla="*/ 666751 w 666751"/>
                <a:gd name="connsiteY5" fmla="*/ 204490 h 871240"/>
                <a:gd name="connsiteX6" fmla="*/ 666751 w 666751"/>
                <a:gd name="connsiteY6" fmla="*/ 871240 h 871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751" h="871240">
                  <a:moveTo>
                    <a:pt x="0" y="871240"/>
                  </a:moveTo>
                  <a:lnTo>
                    <a:pt x="0" y="204490"/>
                  </a:lnTo>
                  <a:lnTo>
                    <a:pt x="257329" y="204490"/>
                  </a:lnTo>
                  <a:lnTo>
                    <a:pt x="333376" y="0"/>
                  </a:lnTo>
                  <a:lnTo>
                    <a:pt x="409423" y="204490"/>
                  </a:lnTo>
                  <a:lnTo>
                    <a:pt x="666751" y="204490"/>
                  </a:lnTo>
                  <a:lnTo>
                    <a:pt x="666751" y="871240"/>
                  </a:lnTo>
                  <a:close/>
                </a:path>
              </a:pathLst>
            </a:cu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9F7D310C-D3D2-1444-B992-D56AF7557A16}"/>
                </a:ext>
              </a:extLst>
            </p:cNvPr>
            <p:cNvSpPr txBox="1"/>
            <p:nvPr/>
          </p:nvSpPr>
          <p:spPr>
            <a:xfrm>
              <a:off x="4549977" y="1868260"/>
              <a:ext cx="3225800" cy="40049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500"/>
                </a:lnSpc>
              </a:pPr>
              <a:r>
                <a:rPr lang="en-US" altLang="zh-CN" sz="2000" dirty="0">
                  <a:solidFill>
                    <a:schemeClr val="tx2"/>
                  </a:solidFill>
                </a:rPr>
                <a:t>Reduce the time and</a:t>
              </a:r>
              <a:r>
                <a:rPr lang="zh-CN" altLang="en-US" sz="2000" dirty="0">
                  <a:solidFill>
                    <a:schemeClr val="tx2"/>
                  </a:solidFill>
                </a:rPr>
                <a:t> </a:t>
              </a:r>
              <a:r>
                <a:rPr lang="en-US" altLang="zh-CN" sz="2000" dirty="0">
                  <a:solidFill>
                    <a:schemeClr val="tx2"/>
                  </a:solidFill>
                </a:rPr>
                <a:t>hiring cost</a:t>
              </a: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9D8251BB-3A05-044B-9C08-A467A77274BB}"/>
                </a:ext>
              </a:extLst>
            </p:cNvPr>
            <p:cNvSpPr/>
            <p:nvPr/>
          </p:nvSpPr>
          <p:spPr>
            <a:xfrm>
              <a:off x="5475414" y="958484"/>
              <a:ext cx="805029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tx2"/>
                  </a:solidFill>
                  <a:latin typeface="+mj-ea"/>
                  <a:ea typeface="+mj-ea"/>
                </a:rPr>
                <a:t>20%</a:t>
              </a:r>
              <a:endParaRPr lang="zh-CN" altLang="en-US" sz="3200" b="1" dirty="0">
                <a:latin typeface="+mj-ea"/>
                <a:ea typeface="+mj-ea"/>
              </a:endParaRPr>
            </a:p>
          </p:txBody>
        </p:sp>
      </p:grpSp>
      <p:sp>
        <p:nvSpPr>
          <p:cNvPr id="59" name="Freeform 6">
            <a:extLst>
              <a:ext uri="{FF2B5EF4-FFF2-40B4-BE49-F238E27FC236}">
                <a16:creationId xmlns:a16="http://schemas.microsoft.com/office/drawing/2014/main" id="{A40E993D-9CDC-BB49-A7A4-71849F651A45}"/>
              </a:ext>
            </a:extLst>
          </p:cNvPr>
          <p:cNvSpPr>
            <a:spLocks noEditPoints="1"/>
          </p:cNvSpPr>
          <p:nvPr/>
        </p:nvSpPr>
        <p:spPr bwMode="auto">
          <a:xfrm>
            <a:off x="4814472" y="2355737"/>
            <a:ext cx="399681" cy="325030"/>
          </a:xfrm>
          <a:custGeom>
            <a:avLst/>
            <a:gdLst>
              <a:gd name="T0" fmla="*/ 381 w 387"/>
              <a:gd name="T1" fmla="*/ 125 h 347"/>
              <a:gd name="T2" fmla="*/ 202 w 387"/>
              <a:gd name="T3" fmla="*/ 338 h 347"/>
              <a:gd name="T4" fmla="*/ 55 w 387"/>
              <a:gd name="T5" fmla="*/ 182 h 347"/>
              <a:gd name="T6" fmla="*/ 6 w 387"/>
              <a:gd name="T7" fmla="*/ 105 h 347"/>
              <a:gd name="T8" fmla="*/ 88 w 387"/>
              <a:gd name="T9" fmla="*/ 8 h 347"/>
              <a:gd name="T10" fmla="*/ 285 w 387"/>
              <a:gd name="T11" fmla="*/ 0 h 347"/>
              <a:gd name="T12" fmla="*/ 382 w 387"/>
              <a:gd name="T13" fmla="*/ 105 h 347"/>
              <a:gd name="T14" fmla="*/ 193 w 387"/>
              <a:gd name="T15" fmla="*/ 303 h 347"/>
              <a:gd name="T16" fmla="*/ 203 w 387"/>
              <a:gd name="T17" fmla="*/ 282 h 347"/>
              <a:gd name="T18" fmla="*/ 248 w 387"/>
              <a:gd name="T19" fmla="*/ 124 h 347"/>
              <a:gd name="T20" fmla="*/ 133 w 387"/>
              <a:gd name="T21" fmla="*/ 133 h 347"/>
              <a:gd name="T22" fmla="*/ 193 w 387"/>
              <a:gd name="T23" fmla="*/ 303 h 347"/>
              <a:gd name="T24" fmla="*/ 224 w 387"/>
              <a:gd name="T25" fmla="*/ 284 h 347"/>
              <a:gd name="T26" fmla="*/ 356 w 387"/>
              <a:gd name="T27" fmla="*/ 127 h 347"/>
              <a:gd name="T28" fmla="*/ 356 w 387"/>
              <a:gd name="T29" fmla="*/ 125 h 347"/>
              <a:gd name="T30" fmla="*/ 289 w 387"/>
              <a:gd name="T31" fmla="*/ 124 h 347"/>
              <a:gd name="T32" fmla="*/ 227 w 387"/>
              <a:gd name="T33" fmla="*/ 266 h 347"/>
              <a:gd name="T34" fmla="*/ 166 w 387"/>
              <a:gd name="T35" fmla="*/ 286 h 347"/>
              <a:gd name="T36" fmla="*/ 165 w 387"/>
              <a:gd name="T37" fmla="*/ 277 h 347"/>
              <a:gd name="T38" fmla="*/ 114 w 387"/>
              <a:gd name="T39" fmla="*/ 133 h 347"/>
              <a:gd name="T40" fmla="*/ 38 w 387"/>
              <a:gd name="T41" fmla="*/ 124 h 347"/>
              <a:gd name="T42" fmla="*/ 35 w 387"/>
              <a:gd name="T43" fmla="*/ 130 h 347"/>
              <a:gd name="T44" fmla="*/ 146 w 387"/>
              <a:gd name="T45" fmla="*/ 262 h 347"/>
              <a:gd name="T46" fmla="*/ 135 w 387"/>
              <a:gd name="T47" fmla="*/ 105 h 347"/>
              <a:gd name="T48" fmla="*/ 245 w 387"/>
              <a:gd name="T49" fmla="*/ 106 h 347"/>
              <a:gd name="T50" fmla="*/ 251 w 387"/>
              <a:gd name="T51" fmla="*/ 102 h 347"/>
              <a:gd name="T52" fmla="*/ 199 w 387"/>
              <a:gd name="T53" fmla="*/ 31 h 347"/>
              <a:gd name="T54" fmla="*/ 135 w 387"/>
              <a:gd name="T55" fmla="*/ 105 h 347"/>
              <a:gd name="T56" fmla="*/ 91 w 387"/>
              <a:gd name="T57" fmla="*/ 32 h 347"/>
              <a:gd name="T58" fmla="*/ 41 w 387"/>
              <a:gd name="T59" fmla="*/ 106 h 347"/>
              <a:gd name="T60" fmla="*/ 99 w 387"/>
              <a:gd name="T61" fmla="*/ 106 h 347"/>
              <a:gd name="T62" fmla="*/ 103 w 387"/>
              <a:gd name="T63" fmla="*/ 87 h 347"/>
              <a:gd name="T64" fmla="*/ 358 w 387"/>
              <a:gd name="T65" fmla="*/ 104 h 347"/>
              <a:gd name="T66" fmla="*/ 294 w 387"/>
              <a:gd name="T67" fmla="*/ 40 h 347"/>
              <a:gd name="T68" fmla="*/ 292 w 387"/>
              <a:gd name="T69" fmla="*/ 106 h 347"/>
              <a:gd name="T70" fmla="*/ 358 w 387"/>
              <a:gd name="T71" fmla="*/ 104 h 347"/>
              <a:gd name="T72" fmla="*/ 118 w 387"/>
              <a:gd name="T73" fmla="*/ 19 h 347"/>
              <a:gd name="T74" fmla="*/ 121 w 387"/>
              <a:gd name="T75" fmla="*/ 83 h 347"/>
              <a:gd name="T76" fmla="*/ 174 w 387"/>
              <a:gd name="T77" fmla="*/ 19 h 347"/>
              <a:gd name="T78" fmla="*/ 267 w 387"/>
              <a:gd name="T79" fmla="*/ 90 h 347"/>
              <a:gd name="T80" fmla="*/ 273 w 387"/>
              <a:gd name="T81" fmla="*/ 19 h 347"/>
              <a:gd name="T82" fmla="*/ 217 w 387"/>
              <a:gd name="T83" fmla="*/ 25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87" h="347">
                <a:moveTo>
                  <a:pt x="387" y="115"/>
                </a:moveTo>
                <a:cubicBezTo>
                  <a:pt x="387" y="119"/>
                  <a:pt x="384" y="122"/>
                  <a:pt x="381" y="125"/>
                </a:cubicBezTo>
                <a:cubicBezTo>
                  <a:pt x="368" y="141"/>
                  <a:pt x="355" y="156"/>
                  <a:pt x="341" y="172"/>
                </a:cubicBezTo>
                <a:cubicBezTo>
                  <a:pt x="295" y="228"/>
                  <a:pt x="248" y="283"/>
                  <a:pt x="202" y="338"/>
                </a:cubicBezTo>
                <a:cubicBezTo>
                  <a:pt x="194" y="347"/>
                  <a:pt x="194" y="347"/>
                  <a:pt x="186" y="338"/>
                </a:cubicBezTo>
                <a:cubicBezTo>
                  <a:pt x="143" y="286"/>
                  <a:pt x="99" y="234"/>
                  <a:pt x="55" y="182"/>
                </a:cubicBezTo>
                <a:cubicBezTo>
                  <a:pt x="39" y="163"/>
                  <a:pt x="22" y="143"/>
                  <a:pt x="6" y="123"/>
                </a:cubicBezTo>
                <a:cubicBezTo>
                  <a:pt x="0" y="116"/>
                  <a:pt x="0" y="113"/>
                  <a:pt x="6" y="105"/>
                </a:cubicBezTo>
                <a:cubicBezTo>
                  <a:pt x="27" y="80"/>
                  <a:pt x="49" y="55"/>
                  <a:pt x="70" y="29"/>
                </a:cubicBezTo>
                <a:cubicBezTo>
                  <a:pt x="76" y="22"/>
                  <a:pt x="82" y="15"/>
                  <a:pt x="88" y="8"/>
                </a:cubicBezTo>
                <a:cubicBezTo>
                  <a:pt x="92" y="3"/>
                  <a:pt x="97" y="0"/>
                  <a:pt x="103" y="0"/>
                </a:cubicBezTo>
                <a:cubicBezTo>
                  <a:pt x="164" y="1"/>
                  <a:pt x="224" y="1"/>
                  <a:pt x="285" y="0"/>
                </a:cubicBezTo>
                <a:cubicBezTo>
                  <a:pt x="291" y="0"/>
                  <a:pt x="296" y="2"/>
                  <a:pt x="300" y="7"/>
                </a:cubicBezTo>
                <a:cubicBezTo>
                  <a:pt x="327" y="40"/>
                  <a:pt x="354" y="72"/>
                  <a:pt x="382" y="105"/>
                </a:cubicBezTo>
                <a:cubicBezTo>
                  <a:pt x="384" y="108"/>
                  <a:pt x="387" y="111"/>
                  <a:pt x="387" y="115"/>
                </a:cubicBezTo>
                <a:close/>
                <a:moveTo>
                  <a:pt x="193" y="303"/>
                </a:moveTo>
                <a:cubicBezTo>
                  <a:pt x="194" y="303"/>
                  <a:pt x="194" y="303"/>
                  <a:pt x="195" y="303"/>
                </a:cubicBezTo>
                <a:cubicBezTo>
                  <a:pt x="198" y="296"/>
                  <a:pt x="200" y="289"/>
                  <a:pt x="203" y="282"/>
                </a:cubicBezTo>
                <a:cubicBezTo>
                  <a:pt x="220" y="232"/>
                  <a:pt x="238" y="183"/>
                  <a:pt x="255" y="134"/>
                </a:cubicBezTo>
                <a:cubicBezTo>
                  <a:pt x="258" y="124"/>
                  <a:pt x="258" y="124"/>
                  <a:pt x="248" y="124"/>
                </a:cubicBezTo>
                <a:cubicBezTo>
                  <a:pt x="212" y="124"/>
                  <a:pt x="176" y="124"/>
                  <a:pt x="140" y="124"/>
                </a:cubicBezTo>
                <a:cubicBezTo>
                  <a:pt x="131" y="124"/>
                  <a:pt x="130" y="125"/>
                  <a:pt x="133" y="133"/>
                </a:cubicBezTo>
                <a:cubicBezTo>
                  <a:pt x="149" y="177"/>
                  <a:pt x="164" y="221"/>
                  <a:pt x="180" y="265"/>
                </a:cubicBezTo>
                <a:cubicBezTo>
                  <a:pt x="184" y="278"/>
                  <a:pt x="188" y="290"/>
                  <a:pt x="193" y="303"/>
                </a:cubicBezTo>
                <a:close/>
                <a:moveTo>
                  <a:pt x="221" y="285"/>
                </a:moveTo>
                <a:cubicBezTo>
                  <a:pt x="223" y="284"/>
                  <a:pt x="224" y="284"/>
                  <a:pt x="224" y="284"/>
                </a:cubicBezTo>
                <a:cubicBezTo>
                  <a:pt x="266" y="234"/>
                  <a:pt x="308" y="184"/>
                  <a:pt x="350" y="134"/>
                </a:cubicBezTo>
                <a:cubicBezTo>
                  <a:pt x="352" y="132"/>
                  <a:pt x="354" y="129"/>
                  <a:pt x="356" y="127"/>
                </a:cubicBezTo>
                <a:cubicBezTo>
                  <a:pt x="356" y="126"/>
                  <a:pt x="356" y="126"/>
                  <a:pt x="356" y="126"/>
                </a:cubicBezTo>
                <a:cubicBezTo>
                  <a:pt x="356" y="125"/>
                  <a:pt x="356" y="125"/>
                  <a:pt x="356" y="125"/>
                </a:cubicBezTo>
                <a:cubicBezTo>
                  <a:pt x="353" y="123"/>
                  <a:pt x="350" y="124"/>
                  <a:pt x="347" y="124"/>
                </a:cubicBezTo>
                <a:cubicBezTo>
                  <a:pt x="328" y="124"/>
                  <a:pt x="308" y="124"/>
                  <a:pt x="289" y="124"/>
                </a:cubicBezTo>
                <a:cubicBezTo>
                  <a:pt x="278" y="124"/>
                  <a:pt x="278" y="124"/>
                  <a:pt x="274" y="134"/>
                </a:cubicBezTo>
                <a:cubicBezTo>
                  <a:pt x="258" y="178"/>
                  <a:pt x="243" y="222"/>
                  <a:pt x="227" y="266"/>
                </a:cubicBezTo>
                <a:cubicBezTo>
                  <a:pt x="225" y="272"/>
                  <a:pt x="223" y="278"/>
                  <a:pt x="221" y="285"/>
                </a:cubicBezTo>
                <a:close/>
                <a:moveTo>
                  <a:pt x="166" y="286"/>
                </a:moveTo>
                <a:cubicBezTo>
                  <a:pt x="167" y="286"/>
                  <a:pt x="167" y="286"/>
                  <a:pt x="168" y="286"/>
                </a:cubicBezTo>
                <a:cubicBezTo>
                  <a:pt x="167" y="283"/>
                  <a:pt x="166" y="280"/>
                  <a:pt x="165" y="277"/>
                </a:cubicBezTo>
                <a:cubicBezTo>
                  <a:pt x="158" y="256"/>
                  <a:pt x="150" y="236"/>
                  <a:pt x="143" y="215"/>
                </a:cubicBezTo>
                <a:cubicBezTo>
                  <a:pt x="133" y="188"/>
                  <a:pt x="124" y="160"/>
                  <a:pt x="114" y="133"/>
                </a:cubicBezTo>
                <a:cubicBezTo>
                  <a:pt x="112" y="128"/>
                  <a:pt x="111" y="124"/>
                  <a:pt x="104" y="124"/>
                </a:cubicBezTo>
                <a:cubicBezTo>
                  <a:pt x="82" y="124"/>
                  <a:pt x="60" y="124"/>
                  <a:pt x="38" y="124"/>
                </a:cubicBezTo>
                <a:cubicBezTo>
                  <a:pt x="36" y="124"/>
                  <a:pt x="34" y="123"/>
                  <a:pt x="33" y="126"/>
                </a:cubicBezTo>
                <a:cubicBezTo>
                  <a:pt x="32" y="127"/>
                  <a:pt x="34" y="129"/>
                  <a:pt x="35" y="130"/>
                </a:cubicBezTo>
                <a:cubicBezTo>
                  <a:pt x="36" y="131"/>
                  <a:pt x="37" y="132"/>
                  <a:pt x="38" y="134"/>
                </a:cubicBezTo>
                <a:cubicBezTo>
                  <a:pt x="74" y="176"/>
                  <a:pt x="110" y="219"/>
                  <a:pt x="146" y="262"/>
                </a:cubicBezTo>
                <a:cubicBezTo>
                  <a:pt x="153" y="270"/>
                  <a:pt x="160" y="278"/>
                  <a:pt x="166" y="286"/>
                </a:cubicBezTo>
                <a:close/>
                <a:moveTo>
                  <a:pt x="135" y="105"/>
                </a:moveTo>
                <a:cubicBezTo>
                  <a:pt x="139" y="105"/>
                  <a:pt x="140" y="106"/>
                  <a:pt x="141" y="106"/>
                </a:cubicBezTo>
                <a:cubicBezTo>
                  <a:pt x="176" y="106"/>
                  <a:pt x="210" y="106"/>
                  <a:pt x="245" y="106"/>
                </a:cubicBezTo>
                <a:cubicBezTo>
                  <a:pt x="246" y="106"/>
                  <a:pt x="247" y="106"/>
                  <a:pt x="248" y="106"/>
                </a:cubicBezTo>
                <a:cubicBezTo>
                  <a:pt x="251" y="105"/>
                  <a:pt x="252" y="104"/>
                  <a:pt x="251" y="102"/>
                </a:cubicBezTo>
                <a:cubicBezTo>
                  <a:pt x="250" y="100"/>
                  <a:pt x="248" y="98"/>
                  <a:pt x="247" y="96"/>
                </a:cubicBezTo>
                <a:cubicBezTo>
                  <a:pt x="231" y="74"/>
                  <a:pt x="215" y="52"/>
                  <a:pt x="199" y="31"/>
                </a:cubicBezTo>
                <a:cubicBezTo>
                  <a:pt x="197" y="29"/>
                  <a:pt x="197" y="27"/>
                  <a:pt x="193" y="26"/>
                </a:cubicBezTo>
                <a:cubicBezTo>
                  <a:pt x="174" y="52"/>
                  <a:pt x="155" y="78"/>
                  <a:pt x="135" y="105"/>
                </a:cubicBezTo>
                <a:close/>
                <a:moveTo>
                  <a:pt x="93" y="33"/>
                </a:moveTo>
                <a:cubicBezTo>
                  <a:pt x="93" y="32"/>
                  <a:pt x="92" y="32"/>
                  <a:pt x="91" y="32"/>
                </a:cubicBezTo>
                <a:cubicBezTo>
                  <a:pt x="71" y="56"/>
                  <a:pt x="50" y="79"/>
                  <a:pt x="29" y="106"/>
                </a:cubicBezTo>
                <a:cubicBezTo>
                  <a:pt x="35" y="106"/>
                  <a:pt x="38" y="106"/>
                  <a:pt x="41" y="106"/>
                </a:cubicBezTo>
                <a:cubicBezTo>
                  <a:pt x="58" y="106"/>
                  <a:pt x="75" y="106"/>
                  <a:pt x="92" y="106"/>
                </a:cubicBezTo>
                <a:cubicBezTo>
                  <a:pt x="94" y="106"/>
                  <a:pt x="96" y="106"/>
                  <a:pt x="99" y="106"/>
                </a:cubicBezTo>
                <a:cubicBezTo>
                  <a:pt x="104" y="105"/>
                  <a:pt x="105" y="104"/>
                  <a:pt x="105" y="98"/>
                </a:cubicBezTo>
                <a:cubicBezTo>
                  <a:pt x="105" y="95"/>
                  <a:pt x="104" y="91"/>
                  <a:pt x="103" y="87"/>
                </a:cubicBezTo>
                <a:cubicBezTo>
                  <a:pt x="100" y="69"/>
                  <a:pt x="97" y="51"/>
                  <a:pt x="93" y="33"/>
                </a:cubicBezTo>
                <a:close/>
                <a:moveTo>
                  <a:pt x="358" y="104"/>
                </a:moveTo>
                <a:cubicBezTo>
                  <a:pt x="337" y="80"/>
                  <a:pt x="317" y="56"/>
                  <a:pt x="297" y="32"/>
                </a:cubicBezTo>
                <a:cubicBezTo>
                  <a:pt x="294" y="34"/>
                  <a:pt x="294" y="37"/>
                  <a:pt x="294" y="40"/>
                </a:cubicBezTo>
                <a:cubicBezTo>
                  <a:pt x="291" y="58"/>
                  <a:pt x="287" y="77"/>
                  <a:pt x="284" y="96"/>
                </a:cubicBezTo>
                <a:cubicBezTo>
                  <a:pt x="282" y="105"/>
                  <a:pt x="283" y="106"/>
                  <a:pt x="292" y="106"/>
                </a:cubicBezTo>
                <a:cubicBezTo>
                  <a:pt x="311" y="106"/>
                  <a:pt x="331" y="106"/>
                  <a:pt x="350" y="106"/>
                </a:cubicBezTo>
                <a:cubicBezTo>
                  <a:pt x="352" y="106"/>
                  <a:pt x="354" y="106"/>
                  <a:pt x="358" y="104"/>
                </a:cubicBezTo>
                <a:close/>
                <a:moveTo>
                  <a:pt x="174" y="19"/>
                </a:moveTo>
                <a:cubicBezTo>
                  <a:pt x="155" y="19"/>
                  <a:pt x="136" y="18"/>
                  <a:pt x="118" y="19"/>
                </a:cubicBezTo>
                <a:cubicBezTo>
                  <a:pt x="110" y="19"/>
                  <a:pt x="109" y="20"/>
                  <a:pt x="111" y="28"/>
                </a:cubicBezTo>
                <a:cubicBezTo>
                  <a:pt x="114" y="46"/>
                  <a:pt x="117" y="65"/>
                  <a:pt x="121" y="83"/>
                </a:cubicBezTo>
                <a:cubicBezTo>
                  <a:pt x="121" y="85"/>
                  <a:pt x="120" y="88"/>
                  <a:pt x="123" y="89"/>
                </a:cubicBezTo>
                <a:cubicBezTo>
                  <a:pt x="130" y="82"/>
                  <a:pt x="171" y="27"/>
                  <a:pt x="174" y="19"/>
                </a:cubicBezTo>
                <a:close/>
                <a:moveTo>
                  <a:pt x="264" y="90"/>
                </a:moveTo>
                <a:cubicBezTo>
                  <a:pt x="265" y="90"/>
                  <a:pt x="266" y="90"/>
                  <a:pt x="267" y="90"/>
                </a:cubicBezTo>
                <a:cubicBezTo>
                  <a:pt x="271" y="68"/>
                  <a:pt x="274" y="46"/>
                  <a:pt x="278" y="24"/>
                </a:cubicBezTo>
                <a:cubicBezTo>
                  <a:pt x="279" y="19"/>
                  <a:pt x="276" y="19"/>
                  <a:pt x="273" y="19"/>
                </a:cubicBezTo>
                <a:cubicBezTo>
                  <a:pt x="255" y="19"/>
                  <a:pt x="238" y="18"/>
                  <a:pt x="220" y="19"/>
                </a:cubicBezTo>
                <a:cubicBezTo>
                  <a:pt x="214" y="19"/>
                  <a:pt x="213" y="20"/>
                  <a:pt x="217" y="25"/>
                </a:cubicBezTo>
                <a:cubicBezTo>
                  <a:pt x="233" y="47"/>
                  <a:pt x="249" y="68"/>
                  <a:pt x="264" y="9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0" name="Freeform 7">
            <a:extLst>
              <a:ext uri="{FF2B5EF4-FFF2-40B4-BE49-F238E27FC236}">
                <a16:creationId xmlns:a16="http://schemas.microsoft.com/office/drawing/2014/main" id="{1777F463-B031-4849-A351-FA89AEBFC486}"/>
              </a:ext>
            </a:extLst>
          </p:cNvPr>
          <p:cNvSpPr>
            <a:spLocks noEditPoints="1"/>
          </p:cNvSpPr>
          <p:nvPr/>
        </p:nvSpPr>
        <p:spPr bwMode="auto">
          <a:xfrm>
            <a:off x="4925296" y="4469412"/>
            <a:ext cx="409958" cy="412641"/>
          </a:xfrm>
          <a:custGeom>
            <a:avLst/>
            <a:gdLst>
              <a:gd name="T0" fmla="*/ 194 w 388"/>
              <a:gd name="T1" fmla="*/ 2 h 390"/>
              <a:gd name="T2" fmla="*/ 387 w 388"/>
              <a:gd name="T3" fmla="*/ 195 h 390"/>
              <a:gd name="T4" fmla="*/ 193 w 388"/>
              <a:gd name="T5" fmla="*/ 389 h 390"/>
              <a:gd name="T6" fmla="*/ 0 w 388"/>
              <a:gd name="T7" fmla="*/ 195 h 390"/>
              <a:gd name="T8" fmla="*/ 194 w 388"/>
              <a:gd name="T9" fmla="*/ 2 h 390"/>
              <a:gd name="T10" fmla="*/ 194 w 388"/>
              <a:gd name="T11" fmla="*/ 89 h 390"/>
              <a:gd name="T12" fmla="*/ 87 w 388"/>
              <a:gd name="T13" fmla="*/ 196 h 390"/>
              <a:gd name="T14" fmla="*/ 194 w 388"/>
              <a:gd name="T15" fmla="*/ 302 h 390"/>
              <a:gd name="T16" fmla="*/ 301 w 388"/>
              <a:gd name="T17" fmla="*/ 195 h 390"/>
              <a:gd name="T18" fmla="*/ 194 w 388"/>
              <a:gd name="T19" fmla="*/ 89 h 390"/>
              <a:gd name="T20" fmla="*/ 18 w 388"/>
              <a:gd name="T21" fmla="*/ 195 h 390"/>
              <a:gd name="T22" fmla="*/ 22 w 388"/>
              <a:gd name="T23" fmla="*/ 232 h 390"/>
              <a:gd name="T24" fmla="*/ 58 w 388"/>
              <a:gd name="T25" fmla="*/ 307 h 390"/>
              <a:gd name="T26" fmla="*/ 69 w 388"/>
              <a:gd name="T27" fmla="*/ 307 h 390"/>
              <a:gd name="T28" fmla="*/ 94 w 388"/>
              <a:gd name="T29" fmla="*/ 282 h 390"/>
              <a:gd name="T30" fmla="*/ 95 w 388"/>
              <a:gd name="T31" fmla="*/ 271 h 390"/>
              <a:gd name="T32" fmla="*/ 69 w 388"/>
              <a:gd name="T33" fmla="*/ 197 h 390"/>
              <a:gd name="T34" fmla="*/ 95 w 388"/>
              <a:gd name="T35" fmla="*/ 120 h 390"/>
              <a:gd name="T36" fmla="*/ 94 w 388"/>
              <a:gd name="T37" fmla="*/ 108 h 390"/>
              <a:gd name="T38" fmla="*/ 70 w 388"/>
              <a:gd name="T39" fmla="*/ 84 h 390"/>
              <a:gd name="T40" fmla="*/ 57 w 388"/>
              <a:gd name="T41" fmla="*/ 84 h 390"/>
              <a:gd name="T42" fmla="*/ 18 w 388"/>
              <a:gd name="T43" fmla="*/ 195 h 390"/>
              <a:gd name="T44" fmla="*/ 191 w 388"/>
              <a:gd name="T45" fmla="*/ 20 h 390"/>
              <a:gd name="T46" fmla="*/ 145 w 388"/>
              <a:gd name="T47" fmla="*/ 26 h 390"/>
              <a:gd name="T48" fmla="*/ 81 w 388"/>
              <a:gd name="T49" fmla="*/ 60 h 390"/>
              <a:gd name="T50" fmla="*/ 81 w 388"/>
              <a:gd name="T51" fmla="*/ 70 h 390"/>
              <a:gd name="T52" fmla="*/ 106 w 388"/>
              <a:gd name="T53" fmla="*/ 96 h 390"/>
              <a:gd name="T54" fmla="*/ 119 w 388"/>
              <a:gd name="T55" fmla="*/ 97 h 390"/>
              <a:gd name="T56" fmla="*/ 124 w 388"/>
              <a:gd name="T57" fmla="*/ 93 h 390"/>
              <a:gd name="T58" fmla="*/ 216 w 388"/>
              <a:gd name="T59" fmla="*/ 73 h 390"/>
              <a:gd name="T60" fmla="*/ 268 w 388"/>
              <a:gd name="T61" fmla="*/ 95 h 390"/>
              <a:gd name="T62" fmla="*/ 283 w 388"/>
              <a:gd name="T63" fmla="*/ 94 h 390"/>
              <a:gd name="T64" fmla="*/ 302 w 388"/>
              <a:gd name="T65" fmla="*/ 74 h 390"/>
              <a:gd name="T66" fmla="*/ 301 w 388"/>
              <a:gd name="T67" fmla="*/ 56 h 390"/>
              <a:gd name="T68" fmla="*/ 191 w 388"/>
              <a:gd name="T69" fmla="*/ 20 h 390"/>
              <a:gd name="T70" fmla="*/ 203 w 388"/>
              <a:gd name="T71" fmla="*/ 371 h 390"/>
              <a:gd name="T72" fmla="*/ 271 w 388"/>
              <a:gd name="T73" fmla="*/ 353 h 390"/>
              <a:gd name="T74" fmla="*/ 307 w 388"/>
              <a:gd name="T75" fmla="*/ 330 h 390"/>
              <a:gd name="T76" fmla="*/ 307 w 388"/>
              <a:gd name="T77" fmla="*/ 321 h 390"/>
              <a:gd name="T78" fmla="*/ 280 w 388"/>
              <a:gd name="T79" fmla="*/ 294 h 390"/>
              <a:gd name="T80" fmla="*/ 272 w 388"/>
              <a:gd name="T81" fmla="*/ 293 h 390"/>
              <a:gd name="T82" fmla="*/ 265 w 388"/>
              <a:gd name="T83" fmla="*/ 298 h 390"/>
              <a:gd name="T84" fmla="*/ 171 w 388"/>
              <a:gd name="T85" fmla="*/ 318 h 390"/>
              <a:gd name="T86" fmla="*/ 118 w 388"/>
              <a:gd name="T87" fmla="*/ 294 h 390"/>
              <a:gd name="T88" fmla="*/ 107 w 388"/>
              <a:gd name="T89" fmla="*/ 295 h 390"/>
              <a:gd name="T90" fmla="*/ 85 w 388"/>
              <a:gd name="T91" fmla="*/ 317 h 390"/>
              <a:gd name="T92" fmla="*/ 86 w 388"/>
              <a:gd name="T93" fmla="*/ 334 h 390"/>
              <a:gd name="T94" fmla="*/ 203 w 388"/>
              <a:gd name="T95" fmla="*/ 371 h 390"/>
              <a:gd name="T96" fmla="*/ 369 w 388"/>
              <a:gd name="T97" fmla="*/ 194 h 390"/>
              <a:gd name="T98" fmla="*/ 335 w 388"/>
              <a:gd name="T99" fmla="*/ 90 h 390"/>
              <a:gd name="T100" fmla="*/ 328 w 388"/>
              <a:gd name="T101" fmla="*/ 82 h 390"/>
              <a:gd name="T102" fmla="*/ 320 w 388"/>
              <a:gd name="T103" fmla="*/ 82 h 390"/>
              <a:gd name="T104" fmla="*/ 295 w 388"/>
              <a:gd name="T105" fmla="*/ 107 h 390"/>
              <a:gd name="T106" fmla="*/ 294 w 388"/>
              <a:gd name="T107" fmla="*/ 121 h 390"/>
              <a:gd name="T108" fmla="*/ 304 w 388"/>
              <a:gd name="T109" fmla="*/ 254 h 390"/>
              <a:gd name="T110" fmla="*/ 292 w 388"/>
              <a:gd name="T111" fmla="*/ 273 h 390"/>
              <a:gd name="T112" fmla="*/ 293 w 388"/>
              <a:gd name="T113" fmla="*/ 282 h 390"/>
              <a:gd name="T114" fmla="*/ 320 w 388"/>
              <a:gd name="T115" fmla="*/ 310 h 390"/>
              <a:gd name="T116" fmla="*/ 328 w 388"/>
              <a:gd name="T117" fmla="*/ 310 h 390"/>
              <a:gd name="T118" fmla="*/ 332 w 388"/>
              <a:gd name="T119" fmla="*/ 304 h 390"/>
              <a:gd name="T120" fmla="*/ 369 w 388"/>
              <a:gd name="T121" fmla="*/ 194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88" h="390">
                <a:moveTo>
                  <a:pt x="194" y="2"/>
                </a:moveTo>
                <a:cubicBezTo>
                  <a:pt x="292" y="0"/>
                  <a:pt x="388" y="80"/>
                  <a:pt x="387" y="195"/>
                </a:cubicBezTo>
                <a:cubicBezTo>
                  <a:pt x="387" y="309"/>
                  <a:pt x="295" y="390"/>
                  <a:pt x="193" y="389"/>
                </a:cubicBezTo>
                <a:cubicBezTo>
                  <a:pt x="87" y="389"/>
                  <a:pt x="0" y="302"/>
                  <a:pt x="0" y="195"/>
                </a:cubicBezTo>
                <a:cubicBezTo>
                  <a:pt x="1" y="84"/>
                  <a:pt x="92" y="0"/>
                  <a:pt x="194" y="2"/>
                </a:cubicBezTo>
                <a:close/>
                <a:moveTo>
                  <a:pt x="194" y="89"/>
                </a:moveTo>
                <a:cubicBezTo>
                  <a:pt x="135" y="89"/>
                  <a:pt x="87" y="137"/>
                  <a:pt x="87" y="196"/>
                </a:cubicBezTo>
                <a:cubicBezTo>
                  <a:pt x="87" y="255"/>
                  <a:pt x="135" y="302"/>
                  <a:pt x="194" y="302"/>
                </a:cubicBezTo>
                <a:cubicBezTo>
                  <a:pt x="248" y="303"/>
                  <a:pt x="301" y="261"/>
                  <a:pt x="301" y="195"/>
                </a:cubicBezTo>
                <a:cubicBezTo>
                  <a:pt x="301" y="130"/>
                  <a:pt x="248" y="88"/>
                  <a:pt x="194" y="89"/>
                </a:cubicBezTo>
                <a:close/>
                <a:moveTo>
                  <a:pt x="18" y="195"/>
                </a:moveTo>
                <a:cubicBezTo>
                  <a:pt x="18" y="208"/>
                  <a:pt x="20" y="220"/>
                  <a:pt x="22" y="232"/>
                </a:cubicBezTo>
                <a:cubicBezTo>
                  <a:pt x="28" y="260"/>
                  <a:pt x="40" y="285"/>
                  <a:pt x="58" y="307"/>
                </a:cubicBezTo>
                <a:cubicBezTo>
                  <a:pt x="63" y="313"/>
                  <a:pt x="63" y="313"/>
                  <a:pt x="69" y="307"/>
                </a:cubicBezTo>
                <a:cubicBezTo>
                  <a:pt x="77" y="299"/>
                  <a:pt x="86" y="291"/>
                  <a:pt x="94" y="282"/>
                </a:cubicBezTo>
                <a:cubicBezTo>
                  <a:pt x="99" y="277"/>
                  <a:pt x="99" y="277"/>
                  <a:pt x="95" y="271"/>
                </a:cubicBezTo>
                <a:cubicBezTo>
                  <a:pt x="78" y="249"/>
                  <a:pt x="70" y="224"/>
                  <a:pt x="69" y="197"/>
                </a:cubicBezTo>
                <a:cubicBezTo>
                  <a:pt x="69" y="168"/>
                  <a:pt x="78" y="143"/>
                  <a:pt x="95" y="120"/>
                </a:cubicBezTo>
                <a:cubicBezTo>
                  <a:pt x="100" y="114"/>
                  <a:pt x="100" y="114"/>
                  <a:pt x="94" y="108"/>
                </a:cubicBezTo>
                <a:cubicBezTo>
                  <a:pt x="86" y="100"/>
                  <a:pt x="78" y="92"/>
                  <a:pt x="70" y="84"/>
                </a:cubicBezTo>
                <a:cubicBezTo>
                  <a:pt x="63" y="77"/>
                  <a:pt x="63" y="77"/>
                  <a:pt x="57" y="84"/>
                </a:cubicBezTo>
                <a:cubicBezTo>
                  <a:pt x="31" y="117"/>
                  <a:pt x="19" y="154"/>
                  <a:pt x="18" y="195"/>
                </a:cubicBezTo>
                <a:close/>
                <a:moveTo>
                  <a:pt x="191" y="20"/>
                </a:moveTo>
                <a:cubicBezTo>
                  <a:pt x="177" y="19"/>
                  <a:pt x="161" y="22"/>
                  <a:pt x="145" y="26"/>
                </a:cubicBezTo>
                <a:cubicBezTo>
                  <a:pt x="122" y="33"/>
                  <a:pt x="100" y="44"/>
                  <a:pt x="81" y="60"/>
                </a:cubicBezTo>
                <a:cubicBezTo>
                  <a:pt x="76" y="64"/>
                  <a:pt x="76" y="65"/>
                  <a:pt x="81" y="70"/>
                </a:cubicBezTo>
                <a:cubicBezTo>
                  <a:pt x="89" y="78"/>
                  <a:pt x="98" y="87"/>
                  <a:pt x="106" y="96"/>
                </a:cubicBezTo>
                <a:cubicBezTo>
                  <a:pt x="112" y="101"/>
                  <a:pt x="112" y="101"/>
                  <a:pt x="119" y="97"/>
                </a:cubicBezTo>
                <a:cubicBezTo>
                  <a:pt x="120" y="95"/>
                  <a:pt x="122" y="94"/>
                  <a:pt x="124" y="93"/>
                </a:cubicBezTo>
                <a:cubicBezTo>
                  <a:pt x="152" y="74"/>
                  <a:pt x="183" y="68"/>
                  <a:pt x="216" y="73"/>
                </a:cubicBezTo>
                <a:cubicBezTo>
                  <a:pt x="235" y="76"/>
                  <a:pt x="252" y="84"/>
                  <a:pt x="268" y="95"/>
                </a:cubicBezTo>
                <a:cubicBezTo>
                  <a:pt x="276" y="101"/>
                  <a:pt x="276" y="101"/>
                  <a:pt x="283" y="94"/>
                </a:cubicBezTo>
                <a:cubicBezTo>
                  <a:pt x="289" y="87"/>
                  <a:pt x="296" y="81"/>
                  <a:pt x="302" y="74"/>
                </a:cubicBezTo>
                <a:cubicBezTo>
                  <a:pt x="312" y="64"/>
                  <a:pt x="312" y="64"/>
                  <a:pt x="301" y="56"/>
                </a:cubicBezTo>
                <a:cubicBezTo>
                  <a:pt x="269" y="32"/>
                  <a:pt x="234" y="19"/>
                  <a:pt x="191" y="20"/>
                </a:cubicBezTo>
                <a:close/>
                <a:moveTo>
                  <a:pt x="203" y="371"/>
                </a:moveTo>
                <a:cubicBezTo>
                  <a:pt x="221" y="371"/>
                  <a:pt x="247" y="365"/>
                  <a:pt x="271" y="353"/>
                </a:cubicBezTo>
                <a:cubicBezTo>
                  <a:pt x="284" y="347"/>
                  <a:pt x="296" y="339"/>
                  <a:pt x="307" y="330"/>
                </a:cubicBezTo>
                <a:cubicBezTo>
                  <a:pt x="311" y="327"/>
                  <a:pt x="311" y="325"/>
                  <a:pt x="307" y="321"/>
                </a:cubicBezTo>
                <a:cubicBezTo>
                  <a:pt x="298" y="312"/>
                  <a:pt x="289" y="303"/>
                  <a:pt x="280" y="294"/>
                </a:cubicBezTo>
                <a:cubicBezTo>
                  <a:pt x="278" y="291"/>
                  <a:pt x="275" y="291"/>
                  <a:pt x="272" y="293"/>
                </a:cubicBezTo>
                <a:cubicBezTo>
                  <a:pt x="270" y="295"/>
                  <a:pt x="267" y="297"/>
                  <a:pt x="265" y="298"/>
                </a:cubicBezTo>
                <a:cubicBezTo>
                  <a:pt x="236" y="318"/>
                  <a:pt x="205" y="324"/>
                  <a:pt x="171" y="318"/>
                </a:cubicBezTo>
                <a:cubicBezTo>
                  <a:pt x="151" y="315"/>
                  <a:pt x="134" y="306"/>
                  <a:pt x="118" y="294"/>
                </a:cubicBezTo>
                <a:cubicBezTo>
                  <a:pt x="112" y="290"/>
                  <a:pt x="112" y="290"/>
                  <a:pt x="107" y="295"/>
                </a:cubicBezTo>
                <a:cubicBezTo>
                  <a:pt x="99" y="302"/>
                  <a:pt x="92" y="310"/>
                  <a:pt x="85" y="317"/>
                </a:cubicBezTo>
                <a:cubicBezTo>
                  <a:pt x="76" y="326"/>
                  <a:pt x="74" y="325"/>
                  <a:pt x="86" y="334"/>
                </a:cubicBezTo>
                <a:cubicBezTo>
                  <a:pt x="117" y="359"/>
                  <a:pt x="153" y="371"/>
                  <a:pt x="203" y="371"/>
                </a:cubicBezTo>
                <a:close/>
                <a:moveTo>
                  <a:pt x="369" y="194"/>
                </a:moveTo>
                <a:cubicBezTo>
                  <a:pt x="370" y="155"/>
                  <a:pt x="356" y="118"/>
                  <a:pt x="335" y="90"/>
                </a:cubicBezTo>
                <a:cubicBezTo>
                  <a:pt x="333" y="88"/>
                  <a:pt x="331" y="85"/>
                  <a:pt x="328" y="82"/>
                </a:cubicBezTo>
                <a:cubicBezTo>
                  <a:pt x="325" y="79"/>
                  <a:pt x="323" y="79"/>
                  <a:pt x="320" y="82"/>
                </a:cubicBezTo>
                <a:cubicBezTo>
                  <a:pt x="312" y="90"/>
                  <a:pt x="303" y="98"/>
                  <a:pt x="295" y="107"/>
                </a:cubicBezTo>
                <a:cubicBezTo>
                  <a:pt x="288" y="113"/>
                  <a:pt x="289" y="113"/>
                  <a:pt x="294" y="121"/>
                </a:cubicBezTo>
                <a:cubicBezTo>
                  <a:pt x="324" y="164"/>
                  <a:pt x="327" y="208"/>
                  <a:pt x="304" y="254"/>
                </a:cubicBezTo>
                <a:cubicBezTo>
                  <a:pt x="301" y="261"/>
                  <a:pt x="297" y="267"/>
                  <a:pt x="292" y="273"/>
                </a:cubicBezTo>
                <a:cubicBezTo>
                  <a:pt x="289" y="276"/>
                  <a:pt x="290" y="279"/>
                  <a:pt x="293" y="282"/>
                </a:cubicBezTo>
                <a:cubicBezTo>
                  <a:pt x="302" y="291"/>
                  <a:pt x="311" y="300"/>
                  <a:pt x="320" y="310"/>
                </a:cubicBezTo>
                <a:cubicBezTo>
                  <a:pt x="323" y="312"/>
                  <a:pt x="325" y="312"/>
                  <a:pt x="328" y="310"/>
                </a:cubicBezTo>
                <a:cubicBezTo>
                  <a:pt x="329" y="308"/>
                  <a:pt x="331" y="306"/>
                  <a:pt x="332" y="304"/>
                </a:cubicBezTo>
                <a:cubicBezTo>
                  <a:pt x="357" y="272"/>
                  <a:pt x="370" y="237"/>
                  <a:pt x="369" y="19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11">
            <a:extLst>
              <a:ext uri="{FF2B5EF4-FFF2-40B4-BE49-F238E27FC236}">
                <a16:creationId xmlns:a16="http://schemas.microsoft.com/office/drawing/2014/main" id="{D05EBF95-B820-A84B-8AC0-A90ED329874C}"/>
              </a:ext>
            </a:extLst>
          </p:cNvPr>
          <p:cNvSpPr>
            <a:spLocks noEditPoints="1"/>
          </p:cNvSpPr>
          <p:nvPr/>
        </p:nvSpPr>
        <p:spPr bwMode="auto">
          <a:xfrm>
            <a:off x="1175318" y="4398934"/>
            <a:ext cx="348683" cy="389020"/>
          </a:xfrm>
          <a:custGeom>
            <a:avLst/>
            <a:gdLst>
              <a:gd name="T0" fmla="*/ 175 w 376"/>
              <a:gd name="T1" fmla="*/ 20 h 388"/>
              <a:gd name="T2" fmla="*/ 263 w 376"/>
              <a:gd name="T3" fmla="*/ 26 h 388"/>
              <a:gd name="T4" fmla="*/ 350 w 376"/>
              <a:gd name="T5" fmla="*/ 20 h 388"/>
              <a:gd name="T6" fmla="*/ 346 w 376"/>
              <a:gd name="T7" fmla="*/ 112 h 388"/>
              <a:gd name="T8" fmla="*/ 268 w 376"/>
              <a:gd name="T9" fmla="*/ 190 h 388"/>
              <a:gd name="T10" fmla="*/ 206 w 376"/>
              <a:gd name="T11" fmla="*/ 207 h 388"/>
              <a:gd name="T12" fmla="*/ 105 w 376"/>
              <a:gd name="T13" fmla="*/ 299 h 388"/>
              <a:gd name="T14" fmla="*/ 118 w 376"/>
              <a:gd name="T15" fmla="*/ 324 h 388"/>
              <a:gd name="T16" fmla="*/ 123 w 376"/>
              <a:gd name="T17" fmla="*/ 343 h 388"/>
              <a:gd name="T18" fmla="*/ 91 w 376"/>
              <a:gd name="T19" fmla="*/ 322 h 388"/>
              <a:gd name="T20" fmla="*/ 81 w 376"/>
              <a:gd name="T21" fmla="*/ 345 h 388"/>
              <a:gd name="T22" fmla="*/ 110 w 376"/>
              <a:gd name="T23" fmla="*/ 374 h 388"/>
              <a:gd name="T24" fmla="*/ 98 w 376"/>
              <a:gd name="T25" fmla="*/ 386 h 388"/>
              <a:gd name="T26" fmla="*/ 63 w 376"/>
              <a:gd name="T27" fmla="*/ 352 h 388"/>
              <a:gd name="T28" fmla="*/ 39 w 376"/>
              <a:gd name="T29" fmla="*/ 365 h 388"/>
              <a:gd name="T30" fmla="*/ 3 w 376"/>
              <a:gd name="T31" fmla="*/ 337 h 388"/>
              <a:gd name="T32" fmla="*/ 8 w 376"/>
              <a:gd name="T33" fmla="*/ 324 h 388"/>
              <a:gd name="T34" fmla="*/ 162 w 376"/>
              <a:gd name="T35" fmla="*/ 158 h 388"/>
              <a:gd name="T36" fmla="*/ 188 w 376"/>
              <a:gd name="T37" fmla="*/ 105 h 388"/>
              <a:gd name="T38" fmla="*/ 218 w 376"/>
              <a:gd name="T39" fmla="*/ 116 h 388"/>
              <a:gd name="T40" fmla="*/ 217 w 376"/>
              <a:gd name="T41" fmla="*/ 190 h 388"/>
              <a:gd name="T42" fmla="*/ 254 w 376"/>
              <a:gd name="T43" fmla="*/ 56 h 388"/>
              <a:gd name="T44" fmla="*/ 180 w 376"/>
              <a:gd name="T45" fmla="*/ 56 h 388"/>
              <a:gd name="T46" fmla="*/ 254 w 376"/>
              <a:gd name="T47" fmla="*/ 56 h 388"/>
              <a:gd name="T48" fmla="*/ 310 w 376"/>
              <a:gd name="T49" fmla="*/ 116 h 388"/>
              <a:gd name="T50" fmla="*/ 309 w 376"/>
              <a:gd name="T51" fmla="*/ 190 h 388"/>
              <a:gd name="T52" fmla="*/ 346 w 376"/>
              <a:gd name="T53" fmla="*/ 56 h 388"/>
              <a:gd name="T54" fmla="*/ 272 w 376"/>
              <a:gd name="T55" fmla="*/ 57 h 388"/>
              <a:gd name="T56" fmla="*/ 346 w 376"/>
              <a:gd name="T57" fmla="*/ 56 h 388"/>
              <a:gd name="T58" fmla="*/ 181 w 376"/>
              <a:gd name="T59" fmla="*/ 196 h 388"/>
              <a:gd name="T60" fmla="*/ 166 w 376"/>
              <a:gd name="T61" fmla="*/ 192 h 388"/>
              <a:gd name="T62" fmla="*/ 32 w 376"/>
              <a:gd name="T63" fmla="*/ 325 h 388"/>
              <a:gd name="T64" fmla="*/ 27 w 376"/>
              <a:gd name="T65" fmla="*/ 336 h 388"/>
              <a:gd name="T66" fmla="*/ 45 w 376"/>
              <a:gd name="T67" fmla="*/ 335 h 388"/>
              <a:gd name="T68" fmla="*/ 179 w 376"/>
              <a:gd name="T69" fmla="*/ 200 h 388"/>
              <a:gd name="T70" fmla="*/ 275 w 376"/>
              <a:gd name="T71" fmla="*/ 105 h 388"/>
              <a:gd name="T72" fmla="*/ 252 w 376"/>
              <a:gd name="T73" fmla="*/ 105 h 388"/>
              <a:gd name="T74" fmla="*/ 275 w 376"/>
              <a:gd name="T75" fmla="*/ 105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76" h="388">
                <a:moveTo>
                  <a:pt x="188" y="105"/>
                </a:moveTo>
                <a:cubicBezTo>
                  <a:pt x="158" y="78"/>
                  <a:pt x="153" y="45"/>
                  <a:pt x="175" y="20"/>
                </a:cubicBezTo>
                <a:cubicBezTo>
                  <a:pt x="187" y="7"/>
                  <a:pt x="203" y="1"/>
                  <a:pt x="221" y="2"/>
                </a:cubicBezTo>
                <a:cubicBezTo>
                  <a:pt x="239" y="3"/>
                  <a:pt x="252" y="12"/>
                  <a:pt x="263" y="26"/>
                </a:cubicBezTo>
                <a:cubicBezTo>
                  <a:pt x="277" y="9"/>
                  <a:pt x="294" y="0"/>
                  <a:pt x="315" y="2"/>
                </a:cubicBezTo>
                <a:cubicBezTo>
                  <a:pt x="329" y="3"/>
                  <a:pt x="341" y="9"/>
                  <a:pt x="350" y="20"/>
                </a:cubicBezTo>
                <a:cubicBezTo>
                  <a:pt x="373" y="45"/>
                  <a:pt x="369" y="77"/>
                  <a:pt x="339" y="105"/>
                </a:cubicBezTo>
                <a:cubicBezTo>
                  <a:pt x="340" y="108"/>
                  <a:pt x="344" y="110"/>
                  <a:pt x="346" y="112"/>
                </a:cubicBezTo>
                <a:cubicBezTo>
                  <a:pt x="376" y="139"/>
                  <a:pt x="369" y="187"/>
                  <a:pt x="332" y="203"/>
                </a:cubicBezTo>
                <a:cubicBezTo>
                  <a:pt x="310" y="213"/>
                  <a:pt x="285" y="208"/>
                  <a:pt x="268" y="190"/>
                </a:cubicBezTo>
                <a:cubicBezTo>
                  <a:pt x="263" y="184"/>
                  <a:pt x="263" y="184"/>
                  <a:pt x="259" y="189"/>
                </a:cubicBezTo>
                <a:cubicBezTo>
                  <a:pt x="244" y="205"/>
                  <a:pt x="226" y="211"/>
                  <a:pt x="206" y="207"/>
                </a:cubicBezTo>
                <a:cubicBezTo>
                  <a:pt x="200" y="206"/>
                  <a:pt x="197" y="207"/>
                  <a:pt x="193" y="211"/>
                </a:cubicBezTo>
                <a:cubicBezTo>
                  <a:pt x="164" y="241"/>
                  <a:pt x="134" y="270"/>
                  <a:pt x="105" y="299"/>
                </a:cubicBezTo>
                <a:cubicBezTo>
                  <a:pt x="99" y="305"/>
                  <a:pt x="99" y="305"/>
                  <a:pt x="105" y="311"/>
                </a:cubicBezTo>
                <a:cubicBezTo>
                  <a:pt x="109" y="315"/>
                  <a:pt x="113" y="319"/>
                  <a:pt x="118" y="324"/>
                </a:cubicBezTo>
                <a:cubicBezTo>
                  <a:pt x="119" y="325"/>
                  <a:pt x="121" y="327"/>
                  <a:pt x="123" y="329"/>
                </a:cubicBezTo>
                <a:cubicBezTo>
                  <a:pt x="127" y="335"/>
                  <a:pt x="127" y="340"/>
                  <a:pt x="123" y="343"/>
                </a:cubicBezTo>
                <a:cubicBezTo>
                  <a:pt x="119" y="346"/>
                  <a:pt x="115" y="346"/>
                  <a:pt x="110" y="341"/>
                </a:cubicBezTo>
                <a:cubicBezTo>
                  <a:pt x="103" y="335"/>
                  <a:pt x="97" y="329"/>
                  <a:pt x="91" y="322"/>
                </a:cubicBezTo>
                <a:cubicBezTo>
                  <a:pt x="88" y="319"/>
                  <a:pt x="85" y="319"/>
                  <a:pt x="82" y="322"/>
                </a:cubicBezTo>
                <a:cubicBezTo>
                  <a:pt x="69" y="336"/>
                  <a:pt x="69" y="332"/>
                  <a:pt x="81" y="345"/>
                </a:cubicBezTo>
                <a:cubicBezTo>
                  <a:pt x="89" y="353"/>
                  <a:pt x="97" y="360"/>
                  <a:pt x="105" y="368"/>
                </a:cubicBezTo>
                <a:cubicBezTo>
                  <a:pt x="107" y="370"/>
                  <a:pt x="109" y="372"/>
                  <a:pt x="110" y="374"/>
                </a:cubicBezTo>
                <a:cubicBezTo>
                  <a:pt x="112" y="378"/>
                  <a:pt x="112" y="382"/>
                  <a:pt x="109" y="385"/>
                </a:cubicBezTo>
                <a:cubicBezTo>
                  <a:pt x="105" y="388"/>
                  <a:pt x="102" y="388"/>
                  <a:pt x="98" y="386"/>
                </a:cubicBezTo>
                <a:cubicBezTo>
                  <a:pt x="96" y="384"/>
                  <a:pt x="94" y="382"/>
                  <a:pt x="92" y="380"/>
                </a:cubicBezTo>
                <a:cubicBezTo>
                  <a:pt x="82" y="371"/>
                  <a:pt x="73" y="361"/>
                  <a:pt x="63" y="352"/>
                </a:cubicBezTo>
                <a:cubicBezTo>
                  <a:pt x="58" y="347"/>
                  <a:pt x="58" y="347"/>
                  <a:pt x="52" y="352"/>
                </a:cubicBezTo>
                <a:cubicBezTo>
                  <a:pt x="48" y="356"/>
                  <a:pt x="43" y="361"/>
                  <a:pt x="39" y="365"/>
                </a:cubicBezTo>
                <a:cubicBezTo>
                  <a:pt x="36" y="368"/>
                  <a:pt x="33" y="368"/>
                  <a:pt x="31" y="365"/>
                </a:cubicBezTo>
                <a:cubicBezTo>
                  <a:pt x="21" y="356"/>
                  <a:pt x="12" y="347"/>
                  <a:pt x="3" y="337"/>
                </a:cubicBezTo>
                <a:cubicBezTo>
                  <a:pt x="0" y="335"/>
                  <a:pt x="0" y="332"/>
                  <a:pt x="3" y="329"/>
                </a:cubicBezTo>
                <a:cubicBezTo>
                  <a:pt x="5" y="328"/>
                  <a:pt x="6" y="326"/>
                  <a:pt x="8" y="324"/>
                </a:cubicBezTo>
                <a:cubicBezTo>
                  <a:pt x="57" y="275"/>
                  <a:pt x="106" y="226"/>
                  <a:pt x="155" y="177"/>
                </a:cubicBezTo>
                <a:cubicBezTo>
                  <a:pt x="161" y="171"/>
                  <a:pt x="163" y="167"/>
                  <a:pt x="162" y="158"/>
                </a:cubicBezTo>
                <a:cubicBezTo>
                  <a:pt x="160" y="139"/>
                  <a:pt x="167" y="123"/>
                  <a:pt x="182" y="111"/>
                </a:cubicBezTo>
                <a:cubicBezTo>
                  <a:pt x="184" y="109"/>
                  <a:pt x="187" y="108"/>
                  <a:pt x="188" y="105"/>
                </a:cubicBezTo>
                <a:close/>
                <a:moveTo>
                  <a:pt x="254" y="154"/>
                </a:moveTo>
                <a:cubicBezTo>
                  <a:pt x="254" y="133"/>
                  <a:pt x="238" y="116"/>
                  <a:pt x="218" y="116"/>
                </a:cubicBezTo>
                <a:cubicBezTo>
                  <a:pt x="196" y="116"/>
                  <a:pt x="180" y="132"/>
                  <a:pt x="180" y="153"/>
                </a:cubicBezTo>
                <a:cubicBezTo>
                  <a:pt x="180" y="174"/>
                  <a:pt x="196" y="190"/>
                  <a:pt x="217" y="190"/>
                </a:cubicBezTo>
                <a:cubicBezTo>
                  <a:pt x="238" y="190"/>
                  <a:pt x="254" y="174"/>
                  <a:pt x="254" y="154"/>
                </a:cubicBezTo>
                <a:close/>
                <a:moveTo>
                  <a:pt x="254" y="56"/>
                </a:moveTo>
                <a:cubicBezTo>
                  <a:pt x="254" y="35"/>
                  <a:pt x="238" y="20"/>
                  <a:pt x="217" y="20"/>
                </a:cubicBezTo>
                <a:cubicBezTo>
                  <a:pt x="196" y="20"/>
                  <a:pt x="180" y="36"/>
                  <a:pt x="180" y="56"/>
                </a:cubicBezTo>
                <a:cubicBezTo>
                  <a:pt x="180" y="77"/>
                  <a:pt x="196" y="94"/>
                  <a:pt x="217" y="94"/>
                </a:cubicBezTo>
                <a:cubicBezTo>
                  <a:pt x="238" y="94"/>
                  <a:pt x="254" y="77"/>
                  <a:pt x="254" y="56"/>
                </a:cubicBezTo>
                <a:close/>
                <a:moveTo>
                  <a:pt x="346" y="153"/>
                </a:moveTo>
                <a:cubicBezTo>
                  <a:pt x="347" y="130"/>
                  <a:pt x="326" y="116"/>
                  <a:pt x="310" y="116"/>
                </a:cubicBezTo>
                <a:cubicBezTo>
                  <a:pt x="289" y="116"/>
                  <a:pt x="272" y="133"/>
                  <a:pt x="272" y="153"/>
                </a:cubicBezTo>
                <a:cubicBezTo>
                  <a:pt x="272" y="174"/>
                  <a:pt x="289" y="190"/>
                  <a:pt x="309" y="190"/>
                </a:cubicBezTo>
                <a:cubicBezTo>
                  <a:pt x="331" y="190"/>
                  <a:pt x="346" y="175"/>
                  <a:pt x="346" y="153"/>
                </a:cubicBezTo>
                <a:close/>
                <a:moveTo>
                  <a:pt x="346" y="56"/>
                </a:moveTo>
                <a:cubicBezTo>
                  <a:pt x="346" y="35"/>
                  <a:pt x="331" y="20"/>
                  <a:pt x="310" y="20"/>
                </a:cubicBezTo>
                <a:cubicBezTo>
                  <a:pt x="289" y="20"/>
                  <a:pt x="272" y="36"/>
                  <a:pt x="272" y="57"/>
                </a:cubicBezTo>
                <a:cubicBezTo>
                  <a:pt x="272" y="76"/>
                  <a:pt x="290" y="94"/>
                  <a:pt x="310" y="94"/>
                </a:cubicBezTo>
                <a:cubicBezTo>
                  <a:pt x="329" y="94"/>
                  <a:pt x="347" y="78"/>
                  <a:pt x="346" y="56"/>
                </a:cubicBezTo>
                <a:close/>
                <a:moveTo>
                  <a:pt x="181" y="197"/>
                </a:moveTo>
                <a:cubicBezTo>
                  <a:pt x="181" y="197"/>
                  <a:pt x="181" y="196"/>
                  <a:pt x="181" y="196"/>
                </a:cubicBezTo>
                <a:cubicBezTo>
                  <a:pt x="179" y="192"/>
                  <a:pt x="176" y="189"/>
                  <a:pt x="173" y="187"/>
                </a:cubicBezTo>
                <a:cubicBezTo>
                  <a:pt x="169" y="186"/>
                  <a:pt x="168" y="190"/>
                  <a:pt x="166" y="192"/>
                </a:cubicBezTo>
                <a:cubicBezTo>
                  <a:pt x="165" y="192"/>
                  <a:pt x="164" y="193"/>
                  <a:pt x="164" y="194"/>
                </a:cubicBezTo>
                <a:cubicBezTo>
                  <a:pt x="120" y="237"/>
                  <a:pt x="76" y="281"/>
                  <a:pt x="32" y="325"/>
                </a:cubicBezTo>
                <a:cubicBezTo>
                  <a:pt x="30" y="327"/>
                  <a:pt x="28" y="329"/>
                  <a:pt x="27" y="331"/>
                </a:cubicBezTo>
                <a:cubicBezTo>
                  <a:pt x="25" y="332"/>
                  <a:pt x="25" y="334"/>
                  <a:pt x="27" y="336"/>
                </a:cubicBezTo>
                <a:cubicBezTo>
                  <a:pt x="31" y="343"/>
                  <a:pt x="35" y="344"/>
                  <a:pt x="41" y="338"/>
                </a:cubicBezTo>
                <a:cubicBezTo>
                  <a:pt x="43" y="337"/>
                  <a:pt x="44" y="336"/>
                  <a:pt x="45" y="335"/>
                </a:cubicBezTo>
                <a:cubicBezTo>
                  <a:pt x="88" y="291"/>
                  <a:pt x="131" y="248"/>
                  <a:pt x="174" y="205"/>
                </a:cubicBezTo>
                <a:cubicBezTo>
                  <a:pt x="176" y="203"/>
                  <a:pt x="178" y="202"/>
                  <a:pt x="179" y="200"/>
                </a:cubicBezTo>
                <a:cubicBezTo>
                  <a:pt x="180" y="199"/>
                  <a:pt x="181" y="198"/>
                  <a:pt x="181" y="197"/>
                </a:cubicBezTo>
                <a:close/>
                <a:moveTo>
                  <a:pt x="275" y="105"/>
                </a:moveTo>
                <a:cubicBezTo>
                  <a:pt x="275" y="99"/>
                  <a:pt x="270" y="93"/>
                  <a:pt x="263" y="93"/>
                </a:cubicBezTo>
                <a:cubicBezTo>
                  <a:pt x="257" y="93"/>
                  <a:pt x="252" y="98"/>
                  <a:pt x="252" y="105"/>
                </a:cubicBezTo>
                <a:cubicBezTo>
                  <a:pt x="252" y="111"/>
                  <a:pt x="257" y="116"/>
                  <a:pt x="263" y="116"/>
                </a:cubicBezTo>
                <a:cubicBezTo>
                  <a:pt x="269" y="117"/>
                  <a:pt x="275" y="111"/>
                  <a:pt x="275" y="10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22CD021D-48B4-F64A-9A46-22EF1FB47BEC}"/>
              </a:ext>
            </a:extLst>
          </p:cNvPr>
          <p:cNvGrpSpPr/>
          <p:nvPr/>
        </p:nvGrpSpPr>
        <p:grpSpPr>
          <a:xfrm>
            <a:off x="1225563" y="2285999"/>
            <a:ext cx="323838" cy="342005"/>
            <a:chOff x="3242794" y="1714232"/>
            <a:chExt cx="782019" cy="797403"/>
          </a:xfrm>
          <a:solidFill>
            <a:schemeClr val="tx2"/>
          </a:solidFill>
        </p:grpSpPr>
        <p:sp>
          <p:nvSpPr>
            <p:cNvPr id="65" name="Freeform 41">
              <a:extLst>
                <a:ext uri="{FF2B5EF4-FFF2-40B4-BE49-F238E27FC236}">
                  <a16:creationId xmlns:a16="http://schemas.microsoft.com/office/drawing/2014/main" id="{8A52F149-B50D-4F40-9916-4ABB347755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2018" y="1714232"/>
              <a:ext cx="446990" cy="584591"/>
            </a:xfrm>
            <a:custGeom>
              <a:avLst/>
              <a:gdLst>
                <a:gd name="T0" fmla="*/ 1 w 221"/>
                <a:gd name="T1" fmla="*/ 141 h 289"/>
                <a:gd name="T2" fmla="*/ 3 w 221"/>
                <a:gd name="T3" fmla="*/ 98 h 289"/>
                <a:gd name="T4" fmla="*/ 95 w 221"/>
                <a:gd name="T5" fmla="*/ 9 h 289"/>
                <a:gd name="T6" fmla="*/ 219 w 221"/>
                <a:gd name="T7" fmla="*/ 104 h 289"/>
                <a:gd name="T8" fmla="*/ 219 w 221"/>
                <a:gd name="T9" fmla="*/ 185 h 289"/>
                <a:gd name="T10" fmla="*/ 128 w 221"/>
                <a:gd name="T11" fmla="*/ 279 h 289"/>
                <a:gd name="T12" fmla="*/ 1 w 221"/>
                <a:gd name="T13" fmla="*/ 171 h 289"/>
                <a:gd name="T14" fmla="*/ 1 w 221"/>
                <a:gd name="T15" fmla="*/ 141 h 289"/>
                <a:gd name="T16" fmla="*/ 202 w 221"/>
                <a:gd name="T17" fmla="*/ 144 h 289"/>
                <a:gd name="T18" fmla="*/ 201 w 221"/>
                <a:gd name="T19" fmla="*/ 105 h 289"/>
                <a:gd name="T20" fmla="*/ 98 w 221"/>
                <a:gd name="T21" fmla="*/ 27 h 289"/>
                <a:gd name="T22" fmla="*/ 19 w 221"/>
                <a:gd name="T23" fmla="*/ 116 h 289"/>
                <a:gd name="T24" fmla="*/ 19 w 221"/>
                <a:gd name="T25" fmla="*/ 170 h 289"/>
                <a:gd name="T26" fmla="*/ 48 w 221"/>
                <a:gd name="T27" fmla="*/ 238 h 289"/>
                <a:gd name="T28" fmla="*/ 142 w 221"/>
                <a:gd name="T29" fmla="*/ 257 h 289"/>
                <a:gd name="T30" fmla="*/ 201 w 221"/>
                <a:gd name="T31" fmla="*/ 184 h 289"/>
                <a:gd name="T32" fmla="*/ 202 w 221"/>
                <a:gd name="T33" fmla="*/ 144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1" h="289">
                  <a:moveTo>
                    <a:pt x="1" y="141"/>
                  </a:moveTo>
                  <a:cubicBezTo>
                    <a:pt x="1" y="128"/>
                    <a:pt x="0" y="113"/>
                    <a:pt x="3" y="98"/>
                  </a:cubicBezTo>
                  <a:cubicBezTo>
                    <a:pt x="11" y="51"/>
                    <a:pt x="49" y="16"/>
                    <a:pt x="95" y="9"/>
                  </a:cubicBezTo>
                  <a:cubicBezTo>
                    <a:pt x="156" y="0"/>
                    <a:pt x="212" y="45"/>
                    <a:pt x="219" y="104"/>
                  </a:cubicBezTo>
                  <a:cubicBezTo>
                    <a:pt x="221" y="131"/>
                    <a:pt x="221" y="158"/>
                    <a:pt x="219" y="185"/>
                  </a:cubicBezTo>
                  <a:cubicBezTo>
                    <a:pt x="214" y="232"/>
                    <a:pt x="175" y="271"/>
                    <a:pt x="128" y="279"/>
                  </a:cubicBezTo>
                  <a:cubicBezTo>
                    <a:pt x="67" y="289"/>
                    <a:pt x="1" y="243"/>
                    <a:pt x="1" y="171"/>
                  </a:cubicBezTo>
                  <a:cubicBezTo>
                    <a:pt x="1" y="162"/>
                    <a:pt x="1" y="153"/>
                    <a:pt x="1" y="141"/>
                  </a:cubicBezTo>
                  <a:close/>
                  <a:moveTo>
                    <a:pt x="202" y="144"/>
                  </a:moveTo>
                  <a:cubicBezTo>
                    <a:pt x="202" y="131"/>
                    <a:pt x="203" y="118"/>
                    <a:pt x="201" y="105"/>
                  </a:cubicBezTo>
                  <a:cubicBezTo>
                    <a:pt x="194" y="50"/>
                    <a:pt x="141" y="20"/>
                    <a:pt x="98" y="27"/>
                  </a:cubicBezTo>
                  <a:cubicBezTo>
                    <a:pt x="53" y="34"/>
                    <a:pt x="19" y="71"/>
                    <a:pt x="19" y="116"/>
                  </a:cubicBezTo>
                  <a:cubicBezTo>
                    <a:pt x="19" y="134"/>
                    <a:pt x="19" y="152"/>
                    <a:pt x="19" y="170"/>
                  </a:cubicBezTo>
                  <a:cubicBezTo>
                    <a:pt x="19" y="197"/>
                    <a:pt x="28" y="220"/>
                    <a:pt x="48" y="238"/>
                  </a:cubicBezTo>
                  <a:cubicBezTo>
                    <a:pt x="75" y="262"/>
                    <a:pt x="107" y="269"/>
                    <a:pt x="142" y="257"/>
                  </a:cubicBezTo>
                  <a:cubicBezTo>
                    <a:pt x="175" y="244"/>
                    <a:pt x="195" y="219"/>
                    <a:pt x="201" y="184"/>
                  </a:cubicBezTo>
                  <a:cubicBezTo>
                    <a:pt x="203" y="171"/>
                    <a:pt x="202" y="158"/>
                    <a:pt x="202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/>
            </a:p>
          </p:txBody>
        </p:sp>
        <p:sp>
          <p:nvSpPr>
            <p:cNvPr id="66" name="Freeform 43">
              <a:extLst>
                <a:ext uri="{FF2B5EF4-FFF2-40B4-BE49-F238E27FC236}">
                  <a16:creationId xmlns:a16="http://schemas.microsoft.com/office/drawing/2014/main" id="{7E7A6991-106F-C24C-9079-FE7A9B444A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2794" y="2232159"/>
              <a:ext cx="782019" cy="279476"/>
            </a:xfrm>
            <a:custGeom>
              <a:avLst/>
              <a:gdLst>
                <a:gd name="T0" fmla="*/ 193 w 387"/>
                <a:gd name="T1" fmla="*/ 138 h 138"/>
                <a:gd name="T2" fmla="*/ 47 w 387"/>
                <a:gd name="T3" fmla="*/ 138 h 138"/>
                <a:gd name="T4" fmla="*/ 1 w 387"/>
                <a:gd name="T5" fmla="*/ 103 h 138"/>
                <a:gd name="T6" fmla="*/ 0 w 387"/>
                <a:gd name="T7" fmla="*/ 92 h 138"/>
                <a:gd name="T8" fmla="*/ 0 w 387"/>
                <a:gd name="T9" fmla="*/ 59 h 138"/>
                <a:gd name="T10" fmla="*/ 19 w 387"/>
                <a:gd name="T11" fmla="*/ 23 h 138"/>
                <a:gd name="T12" fmla="*/ 42 w 387"/>
                <a:gd name="T13" fmla="*/ 13 h 138"/>
                <a:gd name="T14" fmla="*/ 83 w 387"/>
                <a:gd name="T15" fmla="*/ 1 h 138"/>
                <a:gd name="T16" fmla="*/ 89 w 387"/>
                <a:gd name="T17" fmla="*/ 0 h 138"/>
                <a:gd name="T18" fmla="*/ 99 w 387"/>
                <a:gd name="T19" fmla="*/ 6 h 138"/>
                <a:gd name="T20" fmla="*/ 93 w 387"/>
                <a:gd name="T21" fmla="*/ 16 h 138"/>
                <a:gd name="T22" fmla="*/ 84 w 387"/>
                <a:gd name="T23" fmla="*/ 19 h 138"/>
                <a:gd name="T24" fmla="*/ 45 w 387"/>
                <a:gd name="T25" fmla="*/ 30 h 138"/>
                <a:gd name="T26" fmla="*/ 30 w 387"/>
                <a:gd name="T27" fmla="*/ 38 h 138"/>
                <a:gd name="T28" fmla="*/ 18 w 387"/>
                <a:gd name="T29" fmla="*/ 59 h 138"/>
                <a:gd name="T30" fmla="*/ 18 w 387"/>
                <a:gd name="T31" fmla="*/ 91 h 138"/>
                <a:gd name="T32" fmla="*/ 48 w 387"/>
                <a:gd name="T33" fmla="*/ 120 h 138"/>
                <a:gd name="T34" fmla="*/ 83 w 387"/>
                <a:gd name="T35" fmla="*/ 120 h 138"/>
                <a:gd name="T36" fmla="*/ 331 w 387"/>
                <a:gd name="T37" fmla="*/ 120 h 138"/>
                <a:gd name="T38" fmla="*/ 343 w 387"/>
                <a:gd name="T39" fmla="*/ 120 h 138"/>
                <a:gd name="T40" fmla="*/ 369 w 387"/>
                <a:gd name="T41" fmla="*/ 94 h 138"/>
                <a:gd name="T42" fmla="*/ 369 w 387"/>
                <a:gd name="T43" fmla="*/ 57 h 138"/>
                <a:gd name="T44" fmla="*/ 359 w 387"/>
                <a:gd name="T45" fmla="*/ 39 h 138"/>
                <a:gd name="T46" fmla="*/ 342 w 387"/>
                <a:gd name="T47" fmla="*/ 31 h 138"/>
                <a:gd name="T48" fmla="*/ 303 w 387"/>
                <a:gd name="T49" fmla="*/ 19 h 138"/>
                <a:gd name="T50" fmla="*/ 294 w 387"/>
                <a:gd name="T51" fmla="*/ 16 h 138"/>
                <a:gd name="T52" fmla="*/ 291 w 387"/>
                <a:gd name="T53" fmla="*/ 6 h 138"/>
                <a:gd name="T54" fmla="*/ 299 w 387"/>
                <a:gd name="T55" fmla="*/ 0 h 138"/>
                <a:gd name="T56" fmla="*/ 306 w 387"/>
                <a:gd name="T57" fmla="*/ 2 h 138"/>
                <a:gd name="T58" fmla="*/ 342 w 387"/>
                <a:gd name="T59" fmla="*/ 12 h 138"/>
                <a:gd name="T60" fmla="*/ 369 w 387"/>
                <a:gd name="T61" fmla="*/ 24 h 138"/>
                <a:gd name="T62" fmla="*/ 387 w 387"/>
                <a:gd name="T63" fmla="*/ 58 h 138"/>
                <a:gd name="T64" fmla="*/ 387 w 387"/>
                <a:gd name="T65" fmla="*/ 92 h 138"/>
                <a:gd name="T66" fmla="*/ 340 w 387"/>
                <a:gd name="T67" fmla="*/ 138 h 138"/>
                <a:gd name="T68" fmla="*/ 193 w 387"/>
                <a:gd name="T69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7" h="138">
                  <a:moveTo>
                    <a:pt x="193" y="138"/>
                  </a:moveTo>
                  <a:cubicBezTo>
                    <a:pt x="145" y="138"/>
                    <a:pt x="96" y="138"/>
                    <a:pt x="47" y="138"/>
                  </a:cubicBezTo>
                  <a:cubicBezTo>
                    <a:pt x="25" y="138"/>
                    <a:pt x="7" y="124"/>
                    <a:pt x="1" y="103"/>
                  </a:cubicBezTo>
                  <a:cubicBezTo>
                    <a:pt x="0" y="99"/>
                    <a:pt x="0" y="95"/>
                    <a:pt x="0" y="92"/>
                  </a:cubicBezTo>
                  <a:cubicBezTo>
                    <a:pt x="0" y="81"/>
                    <a:pt x="0" y="70"/>
                    <a:pt x="0" y="59"/>
                  </a:cubicBezTo>
                  <a:cubicBezTo>
                    <a:pt x="0" y="44"/>
                    <a:pt x="7" y="32"/>
                    <a:pt x="19" y="23"/>
                  </a:cubicBezTo>
                  <a:cubicBezTo>
                    <a:pt x="26" y="19"/>
                    <a:pt x="34" y="15"/>
                    <a:pt x="42" y="13"/>
                  </a:cubicBezTo>
                  <a:cubicBezTo>
                    <a:pt x="56" y="9"/>
                    <a:pt x="69" y="5"/>
                    <a:pt x="83" y="1"/>
                  </a:cubicBezTo>
                  <a:cubicBezTo>
                    <a:pt x="85" y="1"/>
                    <a:pt x="87" y="0"/>
                    <a:pt x="89" y="0"/>
                  </a:cubicBezTo>
                  <a:cubicBezTo>
                    <a:pt x="94" y="0"/>
                    <a:pt x="98" y="2"/>
                    <a:pt x="99" y="6"/>
                  </a:cubicBezTo>
                  <a:cubicBezTo>
                    <a:pt x="100" y="10"/>
                    <a:pt x="98" y="14"/>
                    <a:pt x="93" y="16"/>
                  </a:cubicBezTo>
                  <a:cubicBezTo>
                    <a:pt x="90" y="18"/>
                    <a:pt x="87" y="19"/>
                    <a:pt x="84" y="19"/>
                  </a:cubicBezTo>
                  <a:cubicBezTo>
                    <a:pt x="71" y="23"/>
                    <a:pt x="58" y="27"/>
                    <a:pt x="45" y="30"/>
                  </a:cubicBezTo>
                  <a:cubicBezTo>
                    <a:pt x="40" y="32"/>
                    <a:pt x="35" y="34"/>
                    <a:pt x="30" y="38"/>
                  </a:cubicBezTo>
                  <a:cubicBezTo>
                    <a:pt x="22" y="43"/>
                    <a:pt x="18" y="50"/>
                    <a:pt x="18" y="59"/>
                  </a:cubicBezTo>
                  <a:cubicBezTo>
                    <a:pt x="18" y="70"/>
                    <a:pt x="18" y="80"/>
                    <a:pt x="18" y="91"/>
                  </a:cubicBezTo>
                  <a:cubicBezTo>
                    <a:pt x="17" y="107"/>
                    <a:pt x="31" y="121"/>
                    <a:pt x="48" y="120"/>
                  </a:cubicBezTo>
                  <a:cubicBezTo>
                    <a:pt x="60" y="120"/>
                    <a:pt x="72" y="120"/>
                    <a:pt x="83" y="120"/>
                  </a:cubicBezTo>
                  <a:cubicBezTo>
                    <a:pt x="166" y="120"/>
                    <a:pt x="248" y="120"/>
                    <a:pt x="331" y="120"/>
                  </a:cubicBezTo>
                  <a:cubicBezTo>
                    <a:pt x="335" y="120"/>
                    <a:pt x="339" y="120"/>
                    <a:pt x="343" y="120"/>
                  </a:cubicBezTo>
                  <a:cubicBezTo>
                    <a:pt x="357" y="119"/>
                    <a:pt x="368" y="109"/>
                    <a:pt x="369" y="94"/>
                  </a:cubicBezTo>
                  <a:cubicBezTo>
                    <a:pt x="369" y="82"/>
                    <a:pt x="369" y="69"/>
                    <a:pt x="369" y="57"/>
                  </a:cubicBezTo>
                  <a:cubicBezTo>
                    <a:pt x="369" y="49"/>
                    <a:pt x="365" y="44"/>
                    <a:pt x="359" y="39"/>
                  </a:cubicBezTo>
                  <a:cubicBezTo>
                    <a:pt x="354" y="35"/>
                    <a:pt x="348" y="32"/>
                    <a:pt x="342" y="31"/>
                  </a:cubicBezTo>
                  <a:cubicBezTo>
                    <a:pt x="329" y="27"/>
                    <a:pt x="316" y="23"/>
                    <a:pt x="303" y="19"/>
                  </a:cubicBezTo>
                  <a:cubicBezTo>
                    <a:pt x="300" y="19"/>
                    <a:pt x="297" y="18"/>
                    <a:pt x="294" y="16"/>
                  </a:cubicBezTo>
                  <a:cubicBezTo>
                    <a:pt x="290" y="14"/>
                    <a:pt x="289" y="10"/>
                    <a:pt x="291" y="6"/>
                  </a:cubicBezTo>
                  <a:cubicBezTo>
                    <a:pt x="292" y="2"/>
                    <a:pt x="295" y="0"/>
                    <a:pt x="299" y="0"/>
                  </a:cubicBezTo>
                  <a:cubicBezTo>
                    <a:pt x="301" y="1"/>
                    <a:pt x="304" y="1"/>
                    <a:pt x="306" y="2"/>
                  </a:cubicBezTo>
                  <a:cubicBezTo>
                    <a:pt x="318" y="5"/>
                    <a:pt x="330" y="8"/>
                    <a:pt x="342" y="12"/>
                  </a:cubicBezTo>
                  <a:cubicBezTo>
                    <a:pt x="352" y="15"/>
                    <a:pt x="361" y="18"/>
                    <a:pt x="369" y="24"/>
                  </a:cubicBezTo>
                  <a:cubicBezTo>
                    <a:pt x="380" y="33"/>
                    <a:pt x="387" y="44"/>
                    <a:pt x="387" y="58"/>
                  </a:cubicBezTo>
                  <a:cubicBezTo>
                    <a:pt x="387" y="69"/>
                    <a:pt x="387" y="81"/>
                    <a:pt x="387" y="92"/>
                  </a:cubicBezTo>
                  <a:cubicBezTo>
                    <a:pt x="386" y="119"/>
                    <a:pt x="367" y="138"/>
                    <a:pt x="340" y="138"/>
                  </a:cubicBezTo>
                  <a:cubicBezTo>
                    <a:pt x="291" y="138"/>
                    <a:pt x="242" y="138"/>
                    <a:pt x="193" y="1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 dirty="0"/>
            </a:p>
          </p:txBody>
        </p:sp>
      </p:grpSp>
      <p:sp>
        <p:nvSpPr>
          <p:cNvPr id="67" name="椭圆 66">
            <a:extLst>
              <a:ext uri="{FF2B5EF4-FFF2-40B4-BE49-F238E27FC236}">
                <a16:creationId xmlns:a16="http://schemas.microsoft.com/office/drawing/2014/main" id="{7EA7B510-C8D9-5642-ACD9-781495AF288E}"/>
              </a:ext>
            </a:extLst>
          </p:cNvPr>
          <p:cNvSpPr/>
          <p:nvPr/>
        </p:nvSpPr>
        <p:spPr>
          <a:xfrm>
            <a:off x="302756" y="351391"/>
            <a:ext cx="658881" cy="65888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Freeform 10">
            <a:extLst>
              <a:ext uri="{FF2B5EF4-FFF2-40B4-BE49-F238E27FC236}">
                <a16:creationId xmlns:a16="http://schemas.microsoft.com/office/drawing/2014/main" id="{EA28F951-39FD-5D47-8C1D-32FC6EF1E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345" y="517285"/>
            <a:ext cx="327097" cy="327094"/>
          </a:xfrm>
          <a:custGeom>
            <a:avLst/>
            <a:gdLst>
              <a:gd name="T0" fmla="*/ 332 w 471"/>
              <a:gd name="T1" fmla="*/ 296 h 471"/>
              <a:gd name="T2" fmla="*/ 312 w 471"/>
              <a:gd name="T3" fmla="*/ 296 h 471"/>
              <a:gd name="T4" fmla="*/ 307 w 471"/>
              <a:gd name="T5" fmla="*/ 286 h 471"/>
              <a:gd name="T6" fmla="*/ 348 w 471"/>
              <a:gd name="T7" fmla="*/ 173 h 471"/>
              <a:gd name="T8" fmla="*/ 174 w 471"/>
              <a:gd name="T9" fmla="*/ 0 h 471"/>
              <a:gd name="T10" fmla="*/ 0 w 471"/>
              <a:gd name="T11" fmla="*/ 173 h 471"/>
              <a:gd name="T12" fmla="*/ 174 w 471"/>
              <a:gd name="T13" fmla="*/ 347 h 471"/>
              <a:gd name="T14" fmla="*/ 286 w 471"/>
              <a:gd name="T15" fmla="*/ 306 h 471"/>
              <a:gd name="T16" fmla="*/ 296 w 471"/>
              <a:gd name="T17" fmla="*/ 311 h 471"/>
              <a:gd name="T18" fmla="*/ 296 w 471"/>
              <a:gd name="T19" fmla="*/ 337 h 471"/>
              <a:gd name="T20" fmla="*/ 429 w 471"/>
              <a:gd name="T21" fmla="*/ 470 h 471"/>
              <a:gd name="T22" fmla="*/ 470 w 471"/>
              <a:gd name="T23" fmla="*/ 429 h 471"/>
              <a:gd name="T24" fmla="*/ 332 w 471"/>
              <a:gd name="T25" fmla="*/ 296 h 471"/>
              <a:gd name="T26" fmla="*/ 174 w 471"/>
              <a:gd name="T27" fmla="*/ 296 h 471"/>
              <a:gd name="T28" fmla="*/ 56 w 471"/>
              <a:gd name="T29" fmla="*/ 173 h 471"/>
              <a:gd name="T30" fmla="*/ 174 w 471"/>
              <a:gd name="T31" fmla="*/ 56 h 471"/>
              <a:gd name="T32" fmla="*/ 296 w 471"/>
              <a:gd name="T33" fmla="*/ 173 h 471"/>
              <a:gd name="T34" fmla="*/ 174 w 471"/>
              <a:gd name="T35" fmla="*/ 2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1" h="471">
                <a:moveTo>
                  <a:pt x="332" y="296"/>
                </a:moveTo>
                <a:lnTo>
                  <a:pt x="312" y="296"/>
                </a:lnTo>
                <a:lnTo>
                  <a:pt x="307" y="286"/>
                </a:lnTo>
                <a:cubicBezTo>
                  <a:pt x="332" y="255"/>
                  <a:pt x="348" y="219"/>
                  <a:pt x="348" y="173"/>
                </a:cubicBezTo>
                <a:cubicBezTo>
                  <a:pt x="348" y="76"/>
                  <a:pt x="271" y="0"/>
                  <a:pt x="174" y="0"/>
                </a:cubicBezTo>
                <a:cubicBezTo>
                  <a:pt x="77" y="0"/>
                  <a:pt x="0" y="76"/>
                  <a:pt x="0" y="173"/>
                </a:cubicBezTo>
                <a:cubicBezTo>
                  <a:pt x="0" y="270"/>
                  <a:pt x="77" y="347"/>
                  <a:pt x="174" y="347"/>
                </a:cubicBezTo>
                <a:cubicBezTo>
                  <a:pt x="215" y="347"/>
                  <a:pt x="256" y="332"/>
                  <a:pt x="286" y="306"/>
                </a:cubicBezTo>
                <a:lnTo>
                  <a:pt x="296" y="311"/>
                </a:lnTo>
                <a:lnTo>
                  <a:pt x="296" y="337"/>
                </a:lnTo>
                <a:lnTo>
                  <a:pt x="429" y="470"/>
                </a:lnTo>
                <a:lnTo>
                  <a:pt x="470" y="429"/>
                </a:lnTo>
                <a:lnTo>
                  <a:pt x="332" y="296"/>
                </a:lnTo>
                <a:close/>
                <a:moveTo>
                  <a:pt x="174" y="296"/>
                </a:moveTo>
                <a:cubicBezTo>
                  <a:pt x="107" y="296"/>
                  <a:pt x="56" y="240"/>
                  <a:pt x="56" y="173"/>
                </a:cubicBezTo>
                <a:cubicBezTo>
                  <a:pt x="56" y="107"/>
                  <a:pt x="107" y="56"/>
                  <a:pt x="174" y="56"/>
                </a:cubicBezTo>
                <a:cubicBezTo>
                  <a:pt x="240" y="56"/>
                  <a:pt x="296" y="107"/>
                  <a:pt x="296" y="173"/>
                </a:cubicBezTo>
                <a:cubicBezTo>
                  <a:pt x="296" y="240"/>
                  <a:pt x="240" y="296"/>
                  <a:pt x="174" y="2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7624FA85-04DE-7445-8BBA-41D3DA92C765}"/>
              </a:ext>
            </a:extLst>
          </p:cNvPr>
          <p:cNvGrpSpPr/>
          <p:nvPr/>
        </p:nvGrpSpPr>
        <p:grpSpPr>
          <a:xfrm>
            <a:off x="1850421" y="1109408"/>
            <a:ext cx="1039035" cy="627483"/>
            <a:chOff x="2633953" y="4166252"/>
            <a:chExt cx="807449" cy="487626"/>
          </a:xfrm>
          <a:gradFill>
            <a:gsLst>
              <a:gs pos="50000">
                <a:schemeClr val="tx2"/>
              </a:gs>
              <a:gs pos="50000">
                <a:schemeClr val="tx2">
                  <a:alpha val="85000"/>
                </a:schemeClr>
              </a:gs>
            </a:gsLst>
            <a:lin ang="0" scaled="1"/>
          </a:gradFill>
        </p:grpSpPr>
        <p:sp>
          <p:nvSpPr>
            <p:cNvPr id="70" name="Freeform 59">
              <a:extLst>
                <a:ext uri="{FF2B5EF4-FFF2-40B4-BE49-F238E27FC236}">
                  <a16:creationId xmlns:a16="http://schemas.microsoft.com/office/drawing/2014/main" id="{21B7A6E6-5614-CD42-974C-FCFDAC655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5603" y="4201038"/>
              <a:ext cx="325799" cy="449621"/>
            </a:xfrm>
            <a:custGeom>
              <a:avLst/>
              <a:gdLst>
                <a:gd name="T0" fmla="*/ 724 w 900"/>
                <a:gd name="T1" fmla="*/ 637 h 1242"/>
                <a:gd name="T2" fmla="*/ 636 w 900"/>
                <a:gd name="T3" fmla="*/ 649 h 1242"/>
                <a:gd name="T4" fmla="*/ 571 w 900"/>
                <a:gd name="T5" fmla="*/ 753 h 1242"/>
                <a:gd name="T6" fmla="*/ 652 w 900"/>
                <a:gd name="T7" fmla="*/ 942 h 1242"/>
                <a:gd name="T8" fmla="*/ 714 w 900"/>
                <a:gd name="T9" fmla="*/ 958 h 1242"/>
                <a:gd name="T10" fmla="*/ 795 w 900"/>
                <a:gd name="T11" fmla="*/ 989 h 1242"/>
                <a:gd name="T12" fmla="*/ 892 w 900"/>
                <a:gd name="T13" fmla="*/ 1127 h 1242"/>
                <a:gd name="T14" fmla="*/ 900 w 900"/>
                <a:gd name="T15" fmla="*/ 1232 h 1242"/>
                <a:gd name="T16" fmla="*/ 858 w 900"/>
                <a:gd name="T17" fmla="*/ 1241 h 1242"/>
                <a:gd name="T18" fmla="*/ 42 w 900"/>
                <a:gd name="T19" fmla="*/ 1241 h 1242"/>
                <a:gd name="T20" fmla="*/ 13 w 900"/>
                <a:gd name="T21" fmla="*/ 1237 h 1242"/>
                <a:gd name="T22" fmla="*/ 18 w 900"/>
                <a:gd name="T23" fmla="*/ 1079 h 1242"/>
                <a:gd name="T24" fmla="*/ 124 w 900"/>
                <a:gd name="T25" fmla="*/ 976 h 1242"/>
                <a:gd name="T26" fmla="*/ 208 w 900"/>
                <a:gd name="T27" fmla="*/ 952 h 1242"/>
                <a:gd name="T28" fmla="*/ 247 w 900"/>
                <a:gd name="T29" fmla="*/ 941 h 1242"/>
                <a:gd name="T30" fmla="*/ 341 w 900"/>
                <a:gd name="T31" fmla="*/ 767 h 1242"/>
                <a:gd name="T32" fmla="*/ 330 w 900"/>
                <a:gd name="T33" fmla="*/ 746 h 1242"/>
                <a:gd name="T34" fmla="*/ 257 w 900"/>
                <a:gd name="T35" fmla="*/ 648 h 1242"/>
                <a:gd name="T36" fmla="*/ 168 w 900"/>
                <a:gd name="T37" fmla="*/ 639 h 1242"/>
                <a:gd name="T38" fmla="*/ 156 w 900"/>
                <a:gd name="T39" fmla="*/ 624 h 1242"/>
                <a:gd name="T40" fmla="*/ 180 w 900"/>
                <a:gd name="T41" fmla="*/ 260 h 1242"/>
                <a:gd name="T42" fmla="*/ 224 w 900"/>
                <a:gd name="T43" fmla="*/ 167 h 1242"/>
                <a:gd name="T44" fmla="*/ 640 w 900"/>
                <a:gd name="T45" fmla="*/ 153 h 1242"/>
                <a:gd name="T46" fmla="*/ 702 w 900"/>
                <a:gd name="T47" fmla="*/ 264 h 1242"/>
                <a:gd name="T48" fmla="*/ 724 w 900"/>
                <a:gd name="T49" fmla="*/ 637 h 1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00" h="1242">
                  <a:moveTo>
                    <a:pt x="724" y="637"/>
                  </a:moveTo>
                  <a:cubicBezTo>
                    <a:pt x="698" y="641"/>
                    <a:pt x="669" y="644"/>
                    <a:pt x="636" y="649"/>
                  </a:cubicBezTo>
                  <a:cubicBezTo>
                    <a:pt x="615" y="682"/>
                    <a:pt x="584" y="714"/>
                    <a:pt x="571" y="753"/>
                  </a:cubicBezTo>
                  <a:cubicBezTo>
                    <a:pt x="544" y="829"/>
                    <a:pt x="546" y="916"/>
                    <a:pt x="652" y="942"/>
                  </a:cubicBezTo>
                  <a:cubicBezTo>
                    <a:pt x="672" y="947"/>
                    <a:pt x="693" y="951"/>
                    <a:pt x="714" y="958"/>
                  </a:cubicBezTo>
                  <a:cubicBezTo>
                    <a:pt x="741" y="967"/>
                    <a:pt x="770" y="976"/>
                    <a:pt x="795" y="989"/>
                  </a:cubicBezTo>
                  <a:cubicBezTo>
                    <a:pt x="850" y="1018"/>
                    <a:pt x="885" y="1063"/>
                    <a:pt x="892" y="1127"/>
                  </a:cubicBezTo>
                  <a:cubicBezTo>
                    <a:pt x="896" y="1161"/>
                    <a:pt x="898" y="1195"/>
                    <a:pt x="900" y="1232"/>
                  </a:cubicBezTo>
                  <a:cubicBezTo>
                    <a:pt x="883" y="1236"/>
                    <a:pt x="870" y="1241"/>
                    <a:pt x="858" y="1241"/>
                  </a:cubicBezTo>
                  <a:cubicBezTo>
                    <a:pt x="586" y="1242"/>
                    <a:pt x="314" y="1242"/>
                    <a:pt x="42" y="1241"/>
                  </a:cubicBezTo>
                  <a:cubicBezTo>
                    <a:pt x="32" y="1241"/>
                    <a:pt x="22" y="1238"/>
                    <a:pt x="13" y="1237"/>
                  </a:cubicBezTo>
                  <a:cubicBezTo>
                    <a:pt x="0" y="1177"/>
                    <a:pt x="1" y="1119"/>
                    <a:pt x="18" y="1079"/>
                  </a:cubicBezTo>
                  <a:cubicBezTo>
                    <a:pt x="38" y="1029"/>
                    <a:pt x="77" y="997"/>
                    <a:pt x="124" y="976"/>
                  </a:cubicBezTo>
                  <a:cubicBezTo>
                    <a:pt x="151" y="965"/>
                    <a:pt x="180" y="960"/>
                    <a:pt x="208" y="952"/>
                  </a:cubicBezTo>
                  <a:cubicBezTo>
                    <a:pt x="221" y="948"/>
                    <a:pt x="234" y="945"/>
                    <a:pt x="247" y="941"/>
                  </a:cubicBezTo>
                  <a:cubicBezTo>
                    <a:pt x="331" y="914"/>
                    <a:pt x="365" y="851"/>
                    <a:pt x="341" y="767"/>
                  </a:cubicBezTo>
                  <a:cubicBezTo>
                    <a:pt x="339" y="759"/>
                    <a:pt x="335" y="752"/>
                    <a:pt x="330" y="746"/>
                  </a:cubicBezTo>
                  <a:cubicBezTo>
                    <a:pt x="307" y="714"/>
                    <a:pt x="283" y="682"/>
                    <a:pt x="257" y="648"/>
                  </a:cubicBezTo>
                  <a:cubicBezTo>
                    <a:pt x="228" y="645"/>
                    <a:pt x="196" y="642"/>
                    <a:pt x="168" y="639"/>
                  </a:cubicBezTo>
                  <a:cubicBezTo>
                    <a:pt x="162" y="632"/>
                    <a:pt x="157" y="628"/>
                    <a:pt x="156" y="624"/>
                  </a:cubicBezTo>
                  <a:cubicBezTo>
                    <a:pt x="140" y="501"/>
                    <a:pt x="139" y="379"/>
                    <a:pt x="180" y="260"/>
                  </a:cubicBezTo>
                  <a:cubicBezTo>
                    <a:pt x="191" y="228"/>
                    <a:pt x="206" y="196"/>
                    <a:pt x="224" y="167"/>
                  </a:cubicBezTo>
                  <a:cubicBezTo>
                    <a:pt x="307" y="34"/>
                    <a:pt x="523" y="0"/>
                    <a:pt x="640" y="153"/>
                  </a:cubicBezTo>
                  <a:cubicBezTo>
                    <a:pt x="665" y="187"/>
                    <a:pt x="684" y="226"/>
                    <a:pt x="702" y="264"/>
                  </a:cubicBezTo>
                  <a:cubicBezTo>
                    <a:pt x="738" y="340"/>
                    <a:pt x="755" y="512"/>
                    <a:pt x="724" y="6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60">
              <a:extLst>
                <a:ext uri="{FF2B5EF4-FFF2-40B4-BE49-F238E27FC236}">
                  <a16:creationId xmlns:a16="http://schemas.microsoft.com/office/drawing/2014/main" id="{8F15B0AB-F6DF-1F43-BE2C-EC6C23319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228" y="4166252"/>
              <a:ext cx="255919" cy="487626"/>
            </a:xfrm>
            <a:custGeom>
              <a:avLst/>
              <a:gdLst>
                <a:gd name="T0" fmla="*/ 652 w 707"/>
                <a:gd name="T1" fmla="*/ 419 h 1347"/>
                <a:gd name="T2" fmla="*/ 701 w 707"/>
                <a:gd name="T3" fmla="*/ 510 h 1347"/>
                <a:gd name="T4" fmla="*/ 682 w 707"/>
                <a:gd name="T5" fmla="*/ 606 h 1347"/>
                <a:gd name="T6" fmla="*/ 595 w 707"/>
                <a:gd name="T7" fmla="*/ 682 h 1347"/>
                <a:gd name="T8" fmla="*/ 562 w 707"/>
                <a:gd name="T9" fmla="*/ 727 h 1347"/>
                <a:gd name="T10" fmla="*/ 524 w 707"/>
                <a:gd name="T11" fmla="*/ 866 h 1347"/>
                <a:gd name="T12" fmla="*/ 606 w 707"/>
                <a:gd name="T13" fmla="*/ 978 h 1347"/>
                <a:gd name="T14" fmla="*/ 664 w 707"/>
                <a:gd name="T15" fmla="*/ 1005 h 1347"/>
                <a:gd name="T16" fmla="*/ 692 w 707"/>
                <a:gd name="T17" fmla="*/ 1019 h 1347"/>
                <a:gd name="T18" fmla="*/ 521 w 707"/>
                <a:gd name="T19" fmla="*/ 1328 h 1347"/>
                <a:gd name="T20" fmla="*/ 367 w 707"/>
                <a:gd name="T21" fmla="*/ 1337 h 1347"/>
                <a:gd name="T22" fmla="*/ 206 w 707"/>
                <a:gd name="T23" fmla="*/ 1335 h 1347"/>
                <a:gd name="T24" fmla="*/ 188 w 707"/>
                <a:gd name="T25" fmla="*/ 1212 h 1347"/>
                <a:gd name="T26" fmla="*/ 44 w 707"/>
                <a:gd name="T27" fmla="*/ 1025 h 1347"/>
                <a:gd name="T28" fmla="*/ 0 w 707"/>
                <a:gd name="T29" fmla="*/ 1003 h 1347"/>
                <a:gd name="T30" fmla="*/ 36 w 707"/>
                <a:gd name="T31" fmla="*/ 990 h 1347"/>
                <a:gd name="T32" fmla="*/ 150 w 707"/>
                <a:gd name="T33" fmla="*/ 955 h 1347"/>
                <a:gd name="T34" fmla="*/ 222 w 707"/>
                <a:gd name="T35" fmla="*/ 840 h 1347"/>
                <a:gd name="T36" fmla="*/ 222 w 707"/>
                <a:gd name="T37" fmla="*/ 780 h 1347"/>
                <a:gd name="T38" fmla="*/ 120 w 707"/>
                <a:gd name="T39" fmla="*/ 653 h 1347"/>
                <a:gd name="T40" fmla="*/ 89 w 707"/>
                <a:gd name="T41" fmla="*/ 630 h 1347"/>
                <a:gd name="T42" fmla="*/ 50 w 707"/>
                <a:gd name="T43" fmla="*/ 577 h 1347"/>
                <a:gd name="T44" fmla="*/ 44 w 707"/>
                <a:gd name="T45" fmla="*/ 497 h 1347"/>
                <a:gd name="T46" fmla="*/ 74 w 707"/>
                <a:gd name="T47" fmla="*/ 421 h 1347"/>
                <a:gd name="T48" fmla="*/ 91 w 707"/>
                <a:gd name="T49" fmla="*/ 370 h 1347"/>
                <a:gd name="T50" fmla="*/ 93 w 707"/>
                <a:gd name="T51" fmla="*/ 227 h 1347"/>
                <a:gd name="T52" fmla="*/ 102 w 707"/>
                <a:gd name="T53" fmla="*/ 156 h 1347"/>
                <a:gd name="T54" fmla="*/ 182 w 707"/>
                <a:gd name="T55" fmla="*/ 65 h 1347"/>
                <a:gd name="T56" fmla="*/ 266 w 707"/>
                <a:gd name="T57" fmla="*/ 20 h 1347"/>
                <a:gd name="T58" fmla="*/ 333 w 707"/>
                <a:gd name="T59" fmla="*/ 5 h 1347"/>
                <a:gd name="T60" fmla="*/ 497 w 707"/>
                <a:gd name="T61" fmla="*/ 38 h 1347"/>
                <a:gd name="T62" fmla="*/ 549 w 707"/>
                <a:gd name="T63" fmla="*/ 72 h 1347"/>
                <a:gd name="T64" fmla="*/ 581 w 707"/>
                <a:gd name="T65" fmla="*/ 95 h 1347"/>
                <a:gd name="T66" fmla="*/ 648 w 707"/>
                <a:gd name="T67" fmla="*/ 203 h 1347"/>
                <a:gd name="T68" fmla="*/ 652 w 707"/>
                <a:gd name="T69" fmla="*/ 370 h 1347"/>
                <a:gd name="T70" fmla="*/ 652 w 707"/>
                <a:gd name="T71" fmla="*/ 419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7" h="1347">
                  <a:moveTo>
                    <a:pt x="652" y="419"/>
                  </a:moveTo>
                  <a:cubicBezTo>
                    <a:pt x="699" y="436"/>
                    <a:pt x="707" y="470"/>
                    <a:pt x="701" y="510"/>
                  </a:cubicBezTo>
                  <a:cubicBezTo>
                    <a:pt x="696" y="542"/>
                    <a:pt x="689" y="573"/>
                    <a:pt x="682" y="606"/>
                  </a:cubicBezTo>
                  <a:cubicBezTo>
                    <a:pt x="642" y="620"/>
                    <a:pt x="611" y="642"/>
                    <a:pt x="595" y="682"/>
                  </a:cubicBezTo>
                  <a:cubicBezTo>
                    <a:pt x="589" y="699"/>
                    <a:pt x="576" y="715"/>
                    <a:pt x="562" y="727"/>
                  </a:cubicBezTo>
                  <a:cubicBezTo>
                    <a:pt x="516" y="765"/>
                    <a:pt x="519" y="816"/>
                    <a:pt x="524" y="866"/>
                  </a:cubicBezTo>
                  <a:cubicBezTo>
                    <a:pt x="530" y="917"/>
                    <a:pt x="562" y="953"/>
                    <a:pt x="606" y="978"/>
                  </a:cubicBezTo>
                  <a:cubicBezTo>
                    <a:pt x="624" y="989"/>
                    <a:pt x="645" y="996"/>
                    <a:pt x="664" y="1005"/>
                  </a:cubicBezTo>
                  <a:cubicBezTo>
                    <a:pt x="673" y="1009"/>
                    <a:pt x="681" y="1014"/>
                    <a:pt x="692" y="1019"/>
                  </a:cubicBezTo>
                  <a:cubicBezTo>
                    <a:pt x="543" y="1127"/>
                    <a:pt x="541" y="1132"/>
                    <a:pt x="521" y="1328"/>
                  </a:cubicBezTo>
                  <a:cubicBezTo>
                    <a:pt x="472" y="1347"/>
                    <a:pt x="418" y="1335"/>
                    <a:pt x="367" y="1337"/>
                  </a:cubicBezTo>
                  <a:cubicBezTo>
                    <a:pt x="314" y="1339"/>
                    <a:pt x="261" y="1336"/>
                    <a:pt x="206" y="1335"/>
                  </a:cubicBezTo>
                  <a:cubicBezTo>
                    <a:pt x="199" y="1291"/>
                    <a:pt x="195" y="1251"/>
                    <a:pt x="188" y="1212"/>
                  </a:cubicBezTo>
                  <a:cubicBezTo>
                    <a:pt x="173" y="1125"/>
                    <a:pt x="129" y="1058"/>
                    <a:pt x="44" y="1025"/>
                  </a:cubicBezTo>
                  <a:cubicBezTo>
                    <a:pt x="32" y="1020"/>
                    <a:pt x="22" y="1014"/>
                    <a:pt x="0" y="1003"/>
                  </a:cubicBezTo>
                  <a:cubicBezTo>
                    <a:pt x="19" y="997"/>
                    <a:pt x="27" y="993"/>
                    <a:pt x="36" y="990"/>
                  </a:cubicBezTo>
                  <a:cubicBezTo>
                    <a:pt x="74" y="978"/>
                    <a:pt x="114" y="971"/>
                    <a:pt x="150" y="955"/>
                  </a:cubicBezTo>
                  <a:cubicBezTo>
                    <a:pt x="198" y="934"/>
                    <a:pt x="222" y="893"/>
                    <a:pt x="222" y="840"/>
                  </a:cubicBezTo>
                  <a:cubicBezTo>
                    <a:pt x="222" y="816"/>
                    <a:pt x="222" y="793"/>
                    <a:pt x="222" y="780"/>
                  </a:cubicBezTo>
                  <a:cubicBezTo>
                    <a:pt x="183" y="732"/>
                    <a:pt x="152" y="692"/>
                    <a:pt x="120" y="653"/>
                  </a:cubicBezTo>
                  <a:cubicBezTo>
                    <a:pt x="112" y="644"/>
                    <a:pt x="101" y="634"/>
                    <a:pt x="89" y="630"/>
                  </a:cubicBezTo>
                  <a:cubicBezTo>
                    <a:pt x="62" y="621"/>
                    <a:pt x="52" y="603"/>
                    <a:pt x="50" y="577"/>
                  </a:cubicBezTo>
                  <a:cubicBezTo>
                    <a:pt x="48" y="550"/>
                    <a:pt x="45" y="523"/>
                    <a:pt x="44" y="497"/>
                  </a:cubicBezTo>
                  <a:cubicBezTo>
                    <a:pt x="42" y="467"/>
                    <a:pt x="41" y="439"/>
                    <a:pt x="74" y="421"/>
                  </a:cubicBezTo>
                  <a:cubicBezTo>
                    <a:pt x="93" y="411"/>
                    <a:pt x="91" y="389"/>
                    <a:pt x="91" y="370"/>
                  </a:cubicBezTo>
                  <a:cubicBezTo>
                    <a:pt x="92" y="323"/>
                    <a:pt x="91" y="275"/>
                    <a:pt x="93" y="227"/>
                  </a:cubicBezTo>
                  <a:cubicBezTo>
                    <a:pt x="94" y="203"/>
                    <a:pt x="97" y="179"/>
                    <a:pt x="102" y="156"/>
                  </a:cubicBezTo>
                  <a:cubicBezTo>
                    <a:pt x="112" y="111"/>
                    <a:pt x="136" y="80"/>
                    <a:pt x="182" y="65"/>
                  </a:cubicBezTo>
                  <a:cubicBezTo>
                    <a:pt x="212" y="56"/>
                    <a:pt x="239" y="37"/>
                    <a:pt x="266" y="20"/>
                  </a:cubicBezTo>
                  <a:cubicBezTo>
                    <a:pt x="287" y="6"/>
                    <a:pt x="308" y="0"/>
                    <a:pt x="333" y="5"/>
                  </a:cubicBezTo>
                  <a:cubicBezTo>
                    <a:pt x="388" y="15"/>
                    <a:pt x="445" y="10"/>
                    <a:pt x="497" y="38"/>
                  </a:cubicBezTo>
                  <a:cubicBezTo>
                    <a:pt x="515" y="48"/>
                    <a:pt x="535" y="54"/>
                    <a:pt x="549" y="72"/>
                  </a:cubicBezTo>
                  <a:cubicBezTo>
                    <a:pt x="557" y="82"/>
                    <a:pt x="569" y="91"/>
                    <a:pt x="581" y="95"/>
                  </a:cubicBezTo>
                  <a:cubicBezTo>
                    <a:pt x="631" y="114"/>
                    <a:pt x="646" y="155"/>
                    <a:pt x="648" y="203"/>
                  </a:cubicBezTo>
                  <a:cubicBezTo>
                    <a:pt x="651" y="258"/>
                    <a:pt x="651" y="314"/>
                    <a:pt x="652" y="370"/>
                  </a:cubicBezTo>
                  <a:cubicBezTo>
                    <a:pt x="652" y="384"/>
                    <a:pt x="652" y="397"/>
                    <a:pt x="652" y="4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65">
              <a:extLst>
                <a:ext uri="{FF2B5EF4-FFF2-40B4-BE49-F238E27FC236}">
                  <a16:creationId xmlns:a16="http://schemas.microsoft.com/office/drawing/2014/main" id="{E3174937-1CDA-0A4F-9355-174591871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3953" y="4236897"/>
              <a:ext cx="314306" cy="412995"/>
            </a:xfrm>
            <a:custGeom>
              <a:avLst/>
              <a:gdLst>
                <a:gd name="T0" fmla="*/ 859 w 868"/>
                <a:gd name="T1" fmla="*/ 1132 h 1141"/>
                <a:gd name="T2" fmla="*/ 834 w 868"/>
                <a:gd name="T3" fmla="*/ 1140 h 1141"/>
                <a:gd name="T4" fmla="*/ 35 w 868"/>
                <a:gd name="T5" fmla="*/ 1140 h 1141"/>
                <a:gd name="T6" fmla="*/ 11 w 868"/>
                <a:gd name="T7" fmla="*/ 1132 h 1141"/>
                <a:gd name="T8" fmla="*/ 23 w 868"/>
                <a:gd name="T9" fmla="*/ 984 h 1141"/>
                <a:gd name="T10" fmla="*/ 71 w 868"/>
                <a:gd name="T11" fmla="*/ 922 h 1141"/>
                <a:gd name="T12" fmla="*/ 162 w 868"/>
                <a:gd name="T13" fmla="*/ 875 h 1141"/>
                <a:gd name="T14" fmla="*/ 247 w 868"/>
                <a:gd name="T15" fmla="*/ 852 h 1141"/>
                <a:gd name="T16" fmla="*/ 333 w 868"/>
                <a:gd name="T17" fmla="*/ 702 h 1141"/>
                <a:gd name="T18" fmla="*/ 318 w 868"/>
                <a:gd name="T19" fmla="*/ 666 h 1141"/>
                <a:gd name="T20" fmla="*/ 248 w 868"/>
                <a:gd name="T21" fmla="*/ 574 h 1141"/>
                <a:gd name="T22" fmla="*/ 66 w 868"/>
                <a:gd name="T23" fmla="*/ 565 h 1141"/>
                <a:gd name="T24" fmla="*/ 68 w 868"/>
                <a:gd name="T25" fmla="*/ 546 h 1141"/>
                <a:gd name="T26" fmla="*/ 168 w 868"/>
                <a:gd name="T27" fmla="*/ 305 h 1141"/>
                <a:gd name="T28" fmla="*/ 204 w 868"/>
                <a:gd name="T29" fmla="*/ 174 h 1141"/>
                <a:gd name="T30" fmla="*/ 351 w 868"/>
                <a:gd name="T31" fmla="*/ 26 h 1141"/>
                <a:gd name="T32" fmla="*/ 535 w 868"/>
                <a:gd name="T33" fmla="*/ 37 h 1141"/>
                <a:gd name="T34" fmla="*/ 660 w 868"/>
                <a:gd name="T35" fmla="*/ 187 h 1141"/>
                <a:gd name="T36" fmla="*/ 699 w 868"/>
                <a:gd name="T37" fmla="*/ 317 h 1141"/>
                <a:gd name="T38" fmla="*/ 798 w 868"/>
                <a:gd name="T39" fmla="*/ 542 h 1141"/>
                <a:gd name="T40" fmla="*/ 802 w 868"/>
                <a:gd name="T41" fmla="*/ 563 h 1141"/>
                <a:gd name="T42" fmla="*/ 711 w 868"/>
                <a:gd name="T43" fmla="*/ 569 h 1141"/>
                <a:gd name="T44" fmla="*/ 615 w 868"/>
                <a:gd name="T45" fmla="*/ 569 h 1141"/>
                <a:gd name="T46" fmla="*/ 549 w 868"/>
                <a:gd name="T47" fmla="*/ 672 h 1141"/>
                <a:gd name="T48" fmla="*/ 624 w 868"/>
                <a:gd name="T49" fmla="*/ 856 h 1141"/>
                <a:gd name="T50" fmla="*/ 701 w 868"/>
                <a:gd name="T51" fmla="*/ 876 h 1141"/>
                <a:gd name="T52" fmla="*/ 786 w 868"/>
                <a:gd name="T53" fmla="*/ 917 h 1141"/>
                <a:gd name="T54" fmla="*/ 852 w 868"/>
                <a:gd name="T55" fmla="*/ 1023 h 1141"/>
                <a:gd name="T56" fmla="*/ 859 w 868"/>
                <a:gd name="T57" fmla="*/ 1132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68" h="1141">
                  <a:moveTo>
                    <a:pt x="859" y="1132"/>
                  </a:moveTo>
                  <a:cubicBezTo>
                    <a:pt x="849" y="1135"/>
                    <a:pt x="841" y="1140"/>
                    <a:pt x="834" y="1140"/>
                  </a:cubicBezTo>
                  <a:cubicBezTo>
                    <a:pt x="568" y="1141"/>
                    <a:pt x="302" y="1140"/>
                    <a:pt x="35" y="1140"/>
                  </a:cubicBezTo>
                  <a:cubicBezTo>
                    <a:pt x="28" y="1140"/>
                    <a:pt x="21" y="1135"/>
                    <a:pt x="11" y="1132"/>
                  </a:cubicBezTo>
                  <a:cubicBezTo>
                    <a:pt x="0" y="1081"/>
                    <a:pt x="6" y="1031"/>
                    <a:pt x="23" y="984"/>
                  </a:cubicBezTo>
                  <a:cubicBezTo>
                    <a:pt x="32" y="960"/>
                    <a:pt x="51" y="937"/>
                    <a:pt x="71" y="922"/>
                  </a:cubicBezTo>
                  <a:cubicBezTo>
                    <a:pt x="98" y="902"/>
                    <a:pt x="131" y="887"/>
                    <a:pt x="162" y="875"/>
                  </a:cubicBezTo>
                  <a:cubicBezTo>
                    <a:pt x="189" y="864"/>
                    <a:pt x="219" y="862"/>
                    <a:pt x="247" y="852"/>
                  </a:cubicBezTo>
                  <a:cubicBezTo>
                    <a:pt x="317" y="828"/>
                    <a:pt x="346" y="776"/>
                    <a:pt x="333" y="702"/>
                  </a:cubicBezTo>
                  <a:cubicBezTo>
                    <a:pt x="330" y="690"/>
                    <a:pt x="325" y="677"/>
                    <a:pt x="318" y="666"/>
                  </a:cubicBezTo>
                  <a:cubicBezTo>
                    <a:pt x="296" y="636"/>
                    <a:pt x="273" y="607"/>
                    <a:pt x="248" y="574"/>
                  </a:cubicBezTo>
                  <a:cubicBezTo>
                    <a:pt x="191" y="557"/>
                    <a:pt x="127" y="583"/>
                    <a:pt x="66" y="565"/>
                  </a:cubicBezTo>
                  <a:cubicBezTo>
                    <a:pt x="67" y="556"/>
                    <a:pt x="66" y="549"/>
                    <a:pt x="68" y="546"/>
                  </a:cubicBezTo>
                  <a:cubicBezTo>
                    <a:pt x="122" y="474"/>
                    <a:pt x="151" y="392"/>
                    <a:pt x="168" y="305"/>
                  </a:cubicBezTo>
                  <a:cubicBezTo>
                    <a:pt x="177" y="261"/>
                    <a:pt x="189" y="217"/>
                    <a:pt x="204" y="174"/>
                  </a:cubicBezTo>
                  <a:cubicBezTo>
                    <a:pt x="230" y="103"/>
                    <a:pt x="281" y="55"/>
                    <a:pt x="351" y="26"/>
                  </a:cubicBezTo>
                  <a:cubicBezTo>
                    <a:pt x="415" y="0"/>
                    <a:pt x="476" y="4"/>
                    <a:pt x="535" y="37"/>
                  </a:cubicBezTo>
                  <a:cubicBezTo>
                    <a:pt x="596" y="71"/>
                    <a:pt x="637" y="123"/>
                    <a:pt x="660" y="187"/>
                  </a:cubicBezTo>
                  <a:cubicBezTo>
                    <a:pt x="675" y="230"/>
                    <a:pt x="688" y="273"/>
                    <a:pt x="699" y="317"/>
                  </a:cubicBezTo>
                  <a:cubicBezTo>
                    <a:pt x="721" y="397"/>
                    <a:pt x="749" y="474"/>
                    <a:pt x="798" y="542"/>
                  </a:cubicBezTo>
                  <a:cubicBezTo>
                    <a:pt x="800" y="546"/>
                    <a:pt x="800" y="552"/>
                    <a:pt x="802" y="563"/>
                  </a:cubicBezTo>
                  <a:cubicBezTo>
                    <a:pt x="773" y="575"/>
                    <a:pt x="741" y="567"/>
                    <a:pt x="711" y="569"/>
                  </a:cubicBezTo>
                  <a:cubicBezTo>
                    <a:pt x="679" y="570"/>
                    <a:pt x="647" y="569"/>
                    <a:pt x="615" y="569"/>
                  </a:cubicBezTo>
                  <a:cubicBezTo>
                    <a:pt x="591" y="605"/>
                    <a:pt x="568" y="637"/>
                    <a:pt x="549" y="672"/>
                  </a:cubicBezTo>
                  <a:cubicBezTo>
                    <a:pt x="506" y="748"/>
                    <a:pt x="540" y="830"/>
                    <a:pt x="624" y="856"/>
                  </a:cubicBezTo>
                  <a:cubicBezTo>
                    <a:pt x="649" y="864"/>
                    <a:pt x="677" y="866"/>
                    <a:pt x="701" y="876"/>
                  </a:cubicBezTo>
                  <a:cubicBezTo>
                    <a:pt x="731" y="887"/>
                    <a:pt x="761" y="899"/>
                    <a:pt x="786" y="917"/>
                  </a:cubicBezTo>
                  <a:cubicBezTo>
                    <a:pt x="822" y="942"/>
                    <a:pt x="847" y="976"/>
                    <a:pt x="852" y="1023"/>
                  </a:cubicBezTo>
                  <a:cubicBezTo>
                    <a:pt x="855" y="1059"/>
                    <a:pt x="868" y="1095"/>
                    <a:pt x="859" y="1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3" name="任意多边形 42">
            <a:extLst>
              <a:ext uri="{FF2B5EF4-FFF2-40B4-BE49-F238E27FC236}">
                <a16:creationId xmlns:a16="http://schemas.microsoft.com/office/drawing/2014/main" id="{D9ECA1CF-F979-4A40-B404-F16A70EFF311}"/>
              </a:ext>
            </a:extLst>
          </p:cNvPr>
          <p:cNvSpPr>
            <a:spLocks/>
          </p:cNvSpPr>
          <p:nvPr/>
        </p:nvSpPr>
        <p:spPr bwMode="auto">
          <a:xfrm>
            <a:off x="961637" y="1056067"/>
            <a:ext cx="755417" cy="707623"/>
          </a:xfrm>
          <a:custGeom>
            <a:avLst/>
            <a:gdLst>
              <a:gd name="connsiteX0" fmla="*/ 345825 w 802545"/>
              <a:gd name="connsiteY0" fmla="*/ 288570 h 802662"/>
              <a:gd name="connsiteX1" fmla="*/ 389484 w 802545"/>
              <a:gd name="connsiteY1" fmla="*/ 300005 h 802662"/>
              <a:gd name="connsiteX2" fmla="*/ 361402 w 802545"/>
              <a:gd name="connsiteY2" fmla="*/ 363608 h 802662"/>
              <a:gd name="connsiteX3" fmla="*/ 329602 w 802545"/>
              <a:gd name="connsiteY3" fmla="*/ 368977 h 802662"/>
              <a:gd name="connsiteX4" fmla="*/ 280457 w 802545"/>
              <a:gd name="connsiteY4" fmla="*/ 393757 h 802662"/>
              <a:gd name="connsiteX5" fmla="*/ 259395 w 802545"/>
              <a:gd name="connsiteY5" fmla="*/ 494117 h 802662"/>
              <a:gd name="connsiteX6" fmla="*/ 341991 w 802545"/>
              <a:gd name="connsiteY6" fmla="*/ 549046 h 802662"/>
              <a:gd name="connsiteX7" fmla="*/ 433673 w 802545"/>
              <a:gd name="connsiteY7" fmla="*/ 474293 h 802662"/>
              <a:gd name="connsiteX8" fmla="*/ 438216 w 802545"/>
              <a:gd name="connsiteY8" fmla="*/ 441252 h 802662"/>
              <a:gd name="connsiteX9" fmla="*/ 502641 w 802545"/>
              <a:gd name="connsiteY9" fmla="*/ 412755 h 802662"/>
              <a:gd name="connsiteX10" fmla="*/ 512552 w 802545"/>
              <a:gd name="connsiteY10" fmla="*/ 446208 h 802662"/>
              <a:gd name="connsiteX11" fmla="*/ 497685 w 802545"/>
              <a:gd name="connsiteY11" fmla="*/ 529635 h 802662"/>
              <a:gd name="connsiteX12" fmla="*/ 446888 w 802545"/>
              <a:gd name="connsiteY12" fmla="*/ 593238 h 802662"/>
              <a:gd name="connsiteX13" fmla="*/ 224292 w 802545"/>
              <a:gd name="connsiteY13" fmla="*/ 579196 h 802662"/>
              <a:gd name="connsiteX14" fmla="*/ 208185 w 802545"/>
              <a:gd name="connsiteY14" fmla="*/ 356174 h 802662"/>
              <a:gd name="connsiteX15" fmla="*/ 345825 w 802545"/>
              <a:gd name="connsiteY15" fmla="*/ 288570 h 802662"/>
              <a:gd name="connsiteX16" fmla="*/ 316341 w 802545"/>
              <a:gd name="connsiteY16" fmla="*/ 116222 h 802662"/>
              <a:gd name="connsiteX17" fmla="*/ 534428 w 802545"/>
              <a:gd name="connsiteY17" fmla="*/ 177026 h 802662"/>
              <a:gd name="connsiteX18" fmla="*/ 474964 w 802545"/>
              <a:gd name="connsiteY18" fmla="*/ 224925 h 802662"/>
              <a:gd name="connsiteX19" fmla="*/ 447710 w 802545"/>
              <a:gd name="connsiteY19" fmla="*/ 214602 h 802662"/>
              <a:gd name="connsiteX20" fmla="*/ 81839 w 802545"/>
              <a:gd name="connsiteY20" fmla="*/ 409503 h 802662"/>
              <a:gd name="connsiteX21" fmla="*/ 301939 w 802545"/>
              <a:gd name="connsiteY21" fmla="*/ 721261 h 802662"/>
              <a:gd name="connsiteX22" fmla="*/ 598435 w 802545"/>
              <a:gd name="connsiteY22" fmla="*/ 534206 h 802662"/>
              <a:gd name="connsiteX23" fmla="*/ 591415 w 802545"/>
              <a:gd name="connsiteY23" fmla="*/ 362842 h 802662"/>
              <a:gd name="connsiteX24" fmla="*/ 578201 w 802545"/>
              <a:gd name="connsiteY24" fmla="*/ 331047 h 802662"/>
              <a:gd name="connsiteX25" fmla="*/ 624038 w 802545"/>
              <a:gd name="connsiteY25" fmla="*/ 268282 h 802662"/>
              <a:gd name="connsiteX26" fmla="*/ 686393 w 802545"/>
              <a:gd name="connsiteY26" fmla="*/ 448731 h 802662"/>
              <a:gd name="connsiteX27" fmla="*/ 595544 w 802545"/>
              <a:gd name="connsiteY27" fmla="*/ 692770 h 802662"/>
              <a:gd name="connsiteX28" fmla="*/ 111571 w 802545"/>
              <a:gd name="connsiteY28" fmla="*/ 712590 h 802662"/>
              <a:gd name="connsiteX29" fmla="*/ 88033 w 802545"/>
              <a:gd name="connsiteY29" fmla="*/ 228228 h 802662"/>
              <a:gd name="connsiteX30" fmla="*/ 316341 w 802545"/>
              <a:gd name="connsiteY30" fmla="*/ 116222 h 802662"/>
              <a:gd name="connsiteX31" fmla="*/ 675840 w 802545"/>
              <a:gd name="connsiteY31" fmla="*/ 408 h 802662"/>
              <a:gd name="connsiteX32" fmla="*/ 688072 w 802545"/>
              <a:gd name="connsiteY32" fmla="*/ 13052 h 802662"/>
              <a:gd name="connsiteX33" fmla="*/ 697156 w 802545"/>
              <a:gd name="connsiteY33" fmla="*/ 44844 h 802662"/>
              <a:gd name="connsiteX34" fmla="*/ 710782 w 802545"/>
              <a:gd name="connsiteY34" fmla="*/ 90261 h 802662"/>
              <a:gd name="connsiteX35" fmla="*/ 773955 w 802545"/>
              <a:gd name="connsiteY35" fmla="*/ 109667 h 802662"/>
              <a:gd name="connsiteX36" fmla="*/ 795013 w 802545"/>
              <a:gd name="connsiteY36" fmla="*/ 117924 h 802662"/>
              <a:gd name="connsiteX37" fmla="*/ 799555 w 802545"/>
              <a:gd name="connsiteY37" fmla="*/ 137743 h 802662"/>
              <a:gd name="connsiteX38" fmla="*/ 729362 w 802545"/>
              <a:gd name="connsiteY38" fmla="*/ 201327 h 802662"/>
              <a:gd name="connsiteX39" fmla="*/ 683943 w 802545"/>
              <a:gd name="connsiteY39" fmla="*/ 208346 h 802662"/>
              <a:gd name="connsiteX40" fmla="*/ 638525 w 802545"/>
              <a:gd name="connsiteY40" fmla="*/ 201740 h 802662"/>
              <a:gd name="connsiteX41" fmla="*/ 618293 w 802545"/>
              <a:gd name="connsiteY41" fmla="*/ 209171 h 802662"/>
              <a:gd name="connsiteX42" fmla="*/ 598887 w 802545"/>
              <a:gd name="connsiteY42" fmla="*/ 235596 h 802662"/>
              <a:gd name="connsiteX43" fmla="*/ 489469 w 802545"/>
              <a:gd name="connsiteY43" fmla="*/ 367718 h 802662"/>
              <a:gd name="connsiteX44" fmla="*/ 433315 w 802545"/>
              <a:gd name="connsiteY44" fmla="*/ 397859 h 802662"/>
              <a:gd name="connsiteX45" fmla="*/ 416799 w 802545"/>
              <a:gd name="connsiteY45" fmla="*/ 407355 h 802662"/>
              <a:gd name="connsiteX46" fmla="*/ 381290 w 802545"/>
              <a:gd name="connsiteY46" fmla="*/ 441624 h 802662"/>
              <a:gd name="connsiteX47" fmla="*/ 344130 w 802545"/>
              <a:gd name="connsiteY47" fmla="*/ 459791 h 802662"/>
              <a:gd name="connsiteX48" fmla="*/ 358581 w 802545"/>
              <a:gd name="connsiteY48" fmla="*/ 423871 h 802662"/>
              <a:gd name="connsiteX49" fmla="*/ 390374 w 802545"/>
              <a:gd name="connsiteY49" fmla="*/ 390427 h 802662"/>
              <a:gd name="connsiteX50" fmla="*/ 406477 w 802545"/>
              <a:gd name="connsiteY50" fmla="*/ 359461 h 802662"/>
              <a:gd name="connsiteX51" fmla="*/ 432077 w 802545"/>
              <a:gd name="connsiteY51" fmla="*/ 314869 h 802662"/>
              <a:gd name="connsiteX52" fmla="*/ 561313 w 802545"/>
              <a:gd name="connsiteY52" fmla="*/ 207107 h 802662"/>
              <a:gd name="connsiteX53" fmla="*/ 590629 w 802545"/>
              <a:gd name="connsiteY53" fmla="*/ 186050 h 802662"/>
              <a:gd name="connsiteX54" fmla="*/ 600125 w 802545"/>
              <a:gd name="connsiteY54" fmla="*/ 160451 h 802662"/>
              <a:gd name="connsiteX55" fmla="*/ 594758 w 802545"/>
              <a:gd name="connsiteY55" fmla="*/ 98106 h 802662"/>
              <a:gd name="connsiteX56" fmla="*/ 611687 w 802545"/>
              <a:gd name="connsiteY56" fmla="*/ 55992 h 802662"/>
              <a:gd name="connsiteX57" fmla="*/ 659583 w 802545"/>
              <a:gd name="connsiteY57" fmla="*/ 6033 h 802662"/>
              <a:gd name="connsiteX58" fmla="*/ 675840 w 802545"/>
              <a:gd name="connsiteY58" fmla="*/ 408 h 80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802545" h="802662">
                <a:moveTo>
                  <a:pt x="345825" y="288570"/>
                </a:moveTo>
                <a:cubicBezTo>
                  <a:pt x="361815" y="289190"/>
                  <a:pt x="376785" y="292881"/>
                  <a:pt x="389484" y="300005"/>
                </a:cubicBezTo>
                <a:cubicBezTo>
                  <a:pt x="380399" y="320655"/>
                  <a:pt x="370900" y="341719"/>
                  <a:pt x="361402" y="363608"/>
                </a:cubicBezTo>
                <a:cubicBezTo>
                  <a:pt x="351077" y="365260"/>
                  <a:pt x="340339" y="366912"/>
                  <a:pt x="329602" y="368977"/>
                </a:cubicBezTo>
                <a:cubicBezTo>
                  <a:pt x="310604" y="371868"/>
                  <a:pt x="294085" y="380128"/>
                  <a:pt x="280457" y="393757"/>
                </a:cubicBezTo>
                <a:cubicBezTo>
                  <a:pt x="254026" y="419363"/>
                  <a:pt x="245354" y="460251"/>
                  <a:pt x="259395" y="494117"/>
                </a:cubicBezTo>
                <a:cubicBezTo>
                  <a:pt x="273436" y="527570"/>
                  <a:pt x="304823" y="546568"/>
                  <a:pt x="341991" y="549046"/>
                </a:cubicBezTo>
                <a:cubicBezTo>
                  <a:pt x="381638" y="551524"/>
                  <a:pt x="425826" y="518897"/>
                  <a:pt x="433673" y="474293"/>
                </a:cubicBezTo>
                <a:cubicBezTo>
                  <a:pt x="435738" y="463555"/>
                  <a:pt x="436977" y="452817"/>
                  <a:pt x="438216" y="441252"/>
                </a:cubicBezTo>
                <a:cubicBezTo>
                  <a:pt x="459691" y="431753"/>
                  <a:pt x="480340" y="422667"/>
                  <a:pt x="502641" y="412755"/>
                </a:cubicBezTo>
                <a:cubicBezTo>
                  <a:pt x="510900" y="422254"/>
                  <a:pt x="511726" y="434231"/>
                  <a:pt x="512552" y="446208"/>
                </a:cubicBezTo>
                <a:cubicBezTo>
                  <a:pt x="514617" y="475119"/>
                  <a:pt x="509661" y="502790"/>
                  <a:pt x="497685" y="529635"/>
                </a:cubicBezTo>
                <a:cubicBezTo>
                  <a:pt x="486535" y="555241"/>
                  <a:pt x="468776" y="576305"/>
                  <a:pt x="446888" y="593238"/>
                </a:cubicBezTo>
                <a:cubicBezTo>
                  <a:pt x="377508" y="646928"/>
                  <a:pt x="283348" y="638255"/>
                  <a:pt x="224292" y="579196"/>
                </a:cubicBezTo>
                <a:cubicBezTo>
                  <a:pt x="163996" y="519310"/>
                  <a:pt x="156150" y="426797"/>
                  <a:pt x="208185" y="356174"/>
                </a:cubicBezTo>
                <a:cubicBezTo>
                  <a:pt x="240708" y="312499"/>
                  <a:pt x="297854" y="286712"/>
                  <a:pt x="345825" y="288570"/>
                </a:cubicBezTo>
                <a:close/>
                <a:moveTo>
                  <a:pt x="316341" y="116222"/>
                </a:moveTo>
                <a:cubicBezTo>
                  <a:pt x="398053" y="109616"/>
                  <a:pt x="478061" y="131810"/>
                  <a:pt x="534428" y="177026"/>
                </a:cubicBezTo>
                <a:cubicBezTo>
                  <a:pt x="517085" y="195607"/>
                  <a:pt x="496024" y="208821"/>
                  <a:pt x="474964" y="224925"/>
                </a:cubicBezTo>
                <a:cubicBezTo>
                  <a:pt x="465879" y="221622"/>
                  <a:pt x="456795" y="218318"/>
                  <a:pt x="447710" y="214602"/>
                </a:cubicBezTo>
                <a:cubicBezTo>
                  <a:pt x="292029" y="147708"/>
                  <a:pt x="115701" y="243507"/>
                  <a:pt x="81839" y="409503"/>
                </a:cubicBezTo>
                <a:cubicBezTo>
                  <a:pt x="56649" y="533793"/>
                  <a:pt x="136761" y="693183"/>
                  <a:pt x="301939" y="721261"/>
                </a:cubicBezTo>
                <a:cubicBezTo>
                  <a:pt x="414261" y="740669"/>
                  <a:pt x="556315" y="675840"/>
                  <a:pt x="598435" y="534206"/>
                </a:cubicBezTo>
                <a:cubicBezTo>
                  <a:pt x="615366" y="476810"/>
                  <a:pt x="613714" y="419000"/>
                  <a:pt x="591415" y="362842"/>
                </a:cubicBezTo>
                <a:cubicBezTo>
                  <a:pt x="587286" y="352519"/>
                  <a:pt x="582743" y="342609"/>
                  <a:pt x="578201" y="331047"/>
                </a:cubicBezTo>
                <a:cubicBezTo>
                  <a:pt x="588937" y="307510"/>
                  <a:pt x="607107" y="288516"/>
                  <a:pt x="624038" y="268282"/>
                </a:cubicBezTo>
                <a:cubicBezTo>
                  <a:pt x="658725" y="301316"/>
                  <a:pt x="684328" y="374817"/>
                  <a:pt x="686393" y="448731"/>
                </a:cubicBezTo>
                <a:cubicBezTo>
                  <a:pt x="688870" y="542052"/>
                  <a:pt x="658725" y="623811"/>
                  <a:pt x="595544" y="692770"/>
                </a:cubicBezTo>
                <a:cubicBezTo>
                  <a:pt x="467944" y="831925"/>
                  <a:pt x="249495" y="839358"/>
                  <a:pt x="111571" y="712590"/>
                </a:cubicBezTo>
                <a:cubicBezTo>
                  <a:pt x="-28004" y="584996"/>
                  <a:pt x="-37502" y="368623"/>
                  <a:pt x="88033" y="228228"/>
                </a:cubicBezTo>
                <a:cubicBezTo>
                  <a:pt x="151214" y="158238"/>
                  <a:pt x="234629" y="122829"/>
                  <a:pt x="316341" y="116222"/>
                </a:cubicBezTo>
                <a:close/>
                <a:moveTo>
                  <a:pt x="675840" y="408"/>
                </a:moveTo>
                <a:cubicBezTo>
                  <a:pt x="680950" y="1698"/>
                  <a:pt x="685388" y="6033"/>
                  <a:pt x="688072" y="13052"/>
                </a:cubicBezTo>
                <a:cubicBezTo>
                  <a:pt x="692201" y="23374"/>
                  <a:pt x="694266" y="34109"/>
                  <a:pt x="697156" y="44844"/>
                </a:cubicBezTo>
                <a:cubicBezTo>
                  <a:pt x="701698" y="59295"/>
                  <a:pt x="705827" y="74159"/>
                  <a:pt x="710782" y="90261"/>
                </a:cubicBezTo>
                <a:cubicBezTo>
                  <a:pt x="732252" y="96867"/>
                  <a:pt x="752897" y="103061"/>
                  <a:pt x="773955" y="109667"/>
                </a:cubicBezTo>
                <a:cubicBezTo>
                  <a:pt x="780974" y="112144"/>
                  <a:pt x="788406" y="114208"/>
                  <a:pt x="795013" y="117924"/>
                </a:cubicBezTo>
                <a:cubicBezTo>
                  <a:pt x="802858" y="122053"/>
                  <a:pt x="804922" y="131137"/>
                  <a:pt x="799555" y="137743"/>
                </a:cubicBezTo>
                <a:cubicBezTo>
                  <a:pt x="779323" y="162103"/>
                  <a:pt x="757852" y="185637"/>
                  <a:pt x="729362" y="201327"/>
                </a:cubicBezTo>
                <a:cubicBezTo>
                  <a:pt x="714911" y="208759"/>
                  <a:pt x="699221" y="209171"/>
                  <a:pt x="683943" y="208346"/>
                </a:cubicBezTo>
                <a:cubicBezTo>
                  <a:pt x="669079" y="207520"/>
                  <a:pt x="653802" y="204217"/>
                  <a:pt x="638525" y="201740"/>
                </a:cubicBezTo>
                <a:cubicBezTo>
                  <a:pt x="630267" y="200501"/>
                  <a:pt x="623248" y="202152"/>
                  <a:pt x="618293" y="209171"/>
                </a:cubicBezTo>
                <a:cubicBezTo>
                  <a:pt x="611687" y="217842"/>
                  <a:pt x="605080" y="226513"/>
                  <a:pt x="598887" y="235596"/>
                </a:cubicBezTo>
                <a:cubicBezTo>
                  <a:pt x="566268" y="282665"/>
                  <a:pt x="529933" y="326843"/>
                  <a:pt x="489469" y="367718"/>
                </a:cubicBezTo>
                <a:cubicBezTo>
                  <a:pt x="474192" y="383408"/>
                  <a:pt x="458089" y="397859"/>
                  <a:pt x="433315" y="397859"/>
                </a:cubicBezTo>
                <a:cubicBezTo>
                  <a:pt x="427948" y="397859"/>
                  <a:pt x="421341" y="403226"/>
                  <a:pt x="416799" y="407355"/>
                </a:cubicBezTo>
                <a:cubicBezTo>
                  <a:pt x="404825" y="418503"/>
                  <a:pt x="393677" y="430890"/>
                  <a:pt x="381290" y="441624"/>
                </a:cubicBezTo>
                <a:cubicBezTo>
                  <a:pt x="370968" y="450708"/>
                  <a:pt x="360232" y="460617"/>
                  <a:pt x="344130" y="459791"/>
                </a:cubicBezTo>
                <a:cubicBezTo>
                  <a:pt x="341239" y="444102"/>
                  <a:pt x="350323" y="433780"/>
                  <a:pt x="358581" y="423871"/>
                </a:cubicBezTo>
                <a:cubicBezTo>
                  <a:pt x="368490" y="412310"/>
                  <a:pt x="379226" y="401575"/>
                  <a:pt x="390374" y="390427"/>
                </a:cubicBezTo>
                <a:cubicBezTo>
                  <a:pt x="399045" y="381756"/>
                  <a:pt x="405238" y="372673"/>
                  <a:pt x="406477" y="359461"/>
                </a:cubicBezTo>
                <a:cubicBezTo>
                  <a:pt x="408129" y="340881"/>
                  <a:pt x="419690" y="327256"/>
                  <a:pt x="432077" y="314869"/>
                </a:cubicBezTo>
                <a:cubicBezTo>
                  <a:pt x="472128" y="275233"/>
                  <a:pt x="515895" y="240138"/>
                  <a:pt x="561313" y="207107"/>
                </a:cubicBezTo>
                <a:cubicBezTo>
                  <a:pt x="571223" y="200088"/>
                  <a:pt x="580719" y="193069"/>
                  <a:pt x="590629" y="186050"/>
                </a:cubicBezTo>
                <a:cubicBezTo>
                  <a:pt x="599713" y="179444"/>
                  <a:pt x="603016" y="171186"/>
                  <a:pt x="600125" y="160451"/>
                </a:cubicBezTo>
                <a:cubicBezTo>
                  <a:pt x="593932" y="139807"/>
                  <a:pt x="592693" y="119163"/>
                  <a:pt x="594758" y="98106"/>
                </a:cubicBezTo>
                <a:cubicBezTo>
                  <a:pt x="596409" y="82416"/>
                  <a:pt x="601364" y="67966"/>
                  <a:pt x="611687" y="55992"/>
                </a:cubicBezTo>
                <a:cubicBezTo>
                  <a:pt x="626964" y="39064"/>
                  <a:pt x="643067" y="22136"/>
                  <a:pt x="659583" y="6033"/>
                </a:cubicBezTo>
                <a:cubicBezTo>
                  <a:pt x="664950" y="872"/>
                  <a:pt x="670731" y="-883"/>
                  <a:pt x="675840" y="408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8CDAAC1-FB08-984C-8DC2-DA07324EEF31}"/>
              </a:ext>
            </a:extLst>
          </p:cNvPr>
          <p:cNvSpPr txBox="1"/>
          <p:nvPr/>
        </p:nvSpPr>
        <p:spPr>
          <a:xfrm>
            <a:off x="3126613" y="1190205"/>
            <a:ext cx="3429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Mall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Management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37970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9A2CB-10EE-44A7-A9FF-5AFD1762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475" y="161537"/>
            <a:ext cx="8229600" cy="1143000"/>
          </a:xfrm>
        </p:spPr>
        <p:txBody>
          <a:bodyPr/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Justification</a:t>
            </a:r>
            <a:endParaRPr lang="en-SG" dirty="0">
              <a:solidFill>
                <a:schemeClr val="accent5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灯片编号占位符 1">
            <a:extLst>
              <a:ext uri="{FF2B5EF4-FFF2-40B4-BE49-F238E27FC236}">
                <a16:creationId xmlns:a16="http://schemas.microsoft.com/office/drawing/2014/main" id="{2C0DF20D-26C3-094A-A788-CBBF8992C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233057" y="394355"/>
            <a:ext cx="736766" cy="338554"/>
          </a:xfrm>
          <a:ln>
            <a:noFill/>
          </a:ln>
        </p:spPr>
        <p:txBody>
          <a:bodyPr/>
          <a:lstStyle/>
          <a:p>
            <a:fld id="{1F192596-5588-4493-93B3-5A51984119F4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7EA7B510-C8D9-5642-ACD9-781495AF288E}"/>
              </a:ext>
            </a:extLst>
          </p:cNvPr>
          <p:cNvSpPr/>
          <p:nvPr/>
        </p:nvSpPr>
        <p:spPr>
          <a:xfrm>
            <a:off x="302756" y="440291"/>
            <a:ext cx="658881" cy="65888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Freeform 10">
            <a:extLst>
              <a:ext uri="{FF2B5EF4-FFF2-40B4-BE49-F238E27FC236}">
                <a16:creationId xmlns:a16="http://schemas.microsoft.com/office/drawing/2014/main" id="{EA28F951-39FD-5D47-8C1D-32FC6EF1E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345" y="606185"/>
            <a:ext cx="327097" cy="327094"/>
          </a:xfrm>
          <a:custGeom>
            <a:avLst/>
            <a:gdLst>
              <a:gd name="T0" fmla="*/ 332 w 471"/>
              <a:gd name="T1" fmla="*/ 296 h 471"/>
              <a:gd name="T2" fmla="*/ 312 w 471"/>
              <a:gd name="T3" fmla="*/ 296 h 471"/>
              <a:gd name="T4" fmla="*/ 307 w 471"/>
              <a:gd name="T5" fmla="*/ 286 h 471"/>
              <a:gd name="T6" fmla="*/ 348 w 471"/>
              <a:gd name="T7" fmla="*/ 173 h 471"/>
              <a:gd name="T8" fmla="*/ 174 w 471"/>
              <a:gd name="T9" fmla="*/ 0 h 471"/>
              <a:gd name="T10" fmla="*/ 0 w 471"/>
              <a:gd name="T11" fmla="*/ 173 h 471"/>
              <a:gd name="T12" fmla="*/ 174 w 471"/>
              <a:gd name="T13" fmla="*/ 347 h 471"/>
              <a:gd name="T14" fmla="*/ 286 w 471"/>
              <a:gd name="T15" fmla="*/ 306 h 471"/>
              <a:gd name="T16" fmla="*/ 296 w 471"/>
              <a:gd name="T17" fmla="*/ 311 h 471"/>
              <a:gd name="T18" fmla="*/ 296 w 471"/>
              <a:gd name="T19" fmla="*/ 337 h 471"/>
              <a:gd name="T20" fmla="*/ 429 w 471"/>
              <a:gd name="T21" fmla="*/ 470 h 471"/>
              <a:gd name="T22" fmla="*/ 470 w 471"/>
              <a:gd name="T23" fmla="*/ 429 h 471"/>
              <a:gd name="T24" fmla="*/ 332 w 471"/>
              <a:gd name="T25" fmla="*/ 296 h 471"/>
              <a:gd name="T26" fmla="*/ 174 w 471"/>
              <a:gd name="T27" fmla="*/ 296 h 471"/>
              <a:gd name="T28" fmla="*/ 56 w 471"/>
              <a:gd name="T29" fmla="*/ 173 h 471"/>
              <a:gd name="T30" fmla="*/ 174 w 471"/>
              <a:gd name="T31" fmla="*/ 56 h 471"/>
              <a:gd name="T32" fmla="*/ 296 w 471"/>
              <a:gd name="T33" fmla="*/ 173 h 471"/>
              <a:gd name="T34" fmla="*/ 174 w 471"/>
              <a:gd name="T35" fmla="*/ 2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1" h="471">
                <a:moveTo>
                  <a:pt x="332" y="296"/>
                </a:moveTo>
                <a:lnTo>
                  <a:pt x="312" y="296"/>
                </a:lnTo>
                <a:lnTo>
                  <a:pt x="307" y="286"/>
                </a:lnTo>
                <a:cubicBezTo>
                  <a:pt x="332" y="255"/>
                  <a:pt x="348" y="219"/>
                  <a:pt x="348" y="173"/>
                </a:cubicBezTo>
                <a:cubicBezTo>
                  <a:pt x="348" y="76"/>
                  <a:pt x="271" y="0"/>
                  <a:pt x="174" y="0"/>
                </a:cubicBezTo>
                <a:cubicBezTo>
                  <a:pt x="77" y="0"/>
                  <a:pt x="0" y="76"/>
                  <a:pt x="0" y="173"/>
                </a:cubicBezTo>
                <a:cubicBezTo>
                  <a:pt x="0" y="270"/>
                  <a:pt x="77" y="347"/>
                  <a:pt x="174" y="347"/>
                </a:cubicBezTo>
                <a:cubicBezTo>
                  <a:pt x="215" y="347"/>
                  <a:pt x="256" y="332"/>
                  <a:pt x="286" y="306"/>
                </a:cubicBezTo>
                <a:lnTo>
                  <a:pt x="296" y="311"/>
                </a:lnTo>
                <a:lnTo>
                  <a:pt x="296" y="337"/>
                </a:lnTo>
                <a:lnTo>
                  <a:pt x="429" y="470"/>
                </a:lnTo>
                <a:lnTo>
                  <a:pt x="470" y="429"/>
                </a:lnTo>
                <a:lnTo>
                  <a:pt x="332" y="296"/>
                </a:lnTo>
                <a:close/>
                <a:moveTo>
                  <a:pt x="174" y="296"/>
                </a:moveTo>
                <a:cubicBezTo>
                  <a:pt x="107" y="296"/>
                  <a:pt x="56" y="240"/>
                  <a:pt x="56" y="173"/>
                </a:cubicBezTo>
                <a:cubicBezTo>
                  <a:pt x="56" y="107"/>
                  <a:pt x="107" y="56"/>
                  <a:pt x="174" y="56"/>
                </a:cubicBezTo>
                <a:cubicBezTo>
                  <a:pt x="240" y="56"/>
                  <a:pt x="296" y="107"/>
                  <a:pt x="296" y="173"/>
                </a:cubicBezTo>
                <a:cubicBezTo>
                  <a:pt x="296" y="240"/>
                  <a:pt x="240" y="296"/>
                  <a:pt x="174" y="2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38F34B5-4761-3C4B-BED2-AF1585A48531}"/>
              </a:ext>
            </a:extLst>
          </p:cNvPr>
          <p:cNvSpPr txBox="1"/>
          <p:nvPr/>
        </p:nvSpPr>
        <p:spPr>
          <a:xfrm>
            <a:off x="632196" y="1664252"/>
            <a:ext cx="357627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speciality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kumimoji="1" lang="en-US" altLang="zh-CN" dirty="0"/>
              <a:t>Readability</a:t>
            </a:r>
          </a:p>
          <a:p>
            <a:r>
              <a:rPr kumimoji="1" lang="en-US" altLang="zh-CN" dirty="0" err="1"/>
              <a:t>Maintenanbility</a:t>
            </a:r>
            <a:endParaRPr kumimoji="1" lang="en-US" altLang="zh-CN" dirty="0"/>
          </a:p>
          <a:p>
            <a:r>
              <a:rPr lang="en-US" altLang="zh-CN" dirty="0"/>
              <a:t>fuzzy matching</a:t>
            </a:r>
            <a:r>
              <a:rPr lang="zh-CN" altLang="en-US" dirty="0"/>
              <a:t>：</a:t>
            </a:r>
            <a:r>
              <a:rPr kumimoji="1" lang="en-US" altLang="zh-CN" dirty="0"/>
              <a:t>Contact</a:t>
            </a:r>
            <a:r>
              <a:rPr kumimoji="1" lang="zh-CN" altLang="en-US" dirty="0"/>
              <a:t> </a:t>
            </a:r>
            <a:r>
              <a:rPr kumimoji="1" lang="en-US" altLang="zh-CN" dirty="0"/>
              <a:t>number</a:t>
            </a:r>
          </a:p>
          <a:p>
            <a:r>
              <a:rPr kumimoji="1" lang="en-US" altLang="zh-CN" dirty="0"/>
              <a:t>NRIC</a:t>
            </a:r>
          </a:p>
          <a:p>
            <a:r>
              <a:rPr kumimoji="1" lang="en-US" altLang="zh-CN" dirty="0"/>
              <a:t>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C</a:t>
            </a:r>
            <a:r>
              <a:rPr kumimoji="1" lang="zh-CN" altLang="en-US" dirty="0"/>
              <a:t> </a:t>
            </a:r>
            <a:r>
              <a:rPr kumimoji="1" lang="en-US" altLang="zh-CN" dirty="0"/>
              <a:t>function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command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R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budget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kumimoji="1" lang="en-US" altLang="zh-CN" dirty="0" err="1"/>
              <a:t>Platfrom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connection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fee</a:t>
            </a:r>
          </a:p>
          <a:p>
            <a:r>
              <a:rPr lang="en-US" altLang="zh-CN" dirty="0"/>
              <a:t>Contingency Reserves</a:t>
            </a:r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8708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2;p15">
            <a:extLst>
              <a:ext uri="{FF2B5EF4-FFF2-40B4-BE49-F238E27FC236}">
                <a16:creationId xmlns:a16="http://schemas.microsoft.com/office/drawing/2014/main" id="{DC64A81E-E462-9A46-98D7-558D20326DFC}"/>
              </a:ext>
            </a:extLst>
          </p:cNvPr>
          <p:cNvSpPr txBox="1"/>
          <p:nvPr/>
        </p:nvSpPr>
        <p:spPr>
          <a:xfrm>
            <a:off x="1134613" y="2937868"/>
            <a:ext cx="2909400" cy="1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1" i="1" dirty="0">
                <a:latin typeface="Cambria"/>
                <a:sym typeface="Anton"/>
              </a:rPr>
              <a:t>Live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b="1" i="1" dirty="0">
                <a:latin typeface="Cambria"/>
                <a:sym typeface="Anton"/>
              </a:rPr>
              <a:t>Demo</a:t>
            </a:r>
            <a:endParaRPr sz="4400" b="1" i="1" dirty="0">
              <a:latin typeface="Cambria"/>
              <a:sym typeface="Anton"/>
            </a:endParaRPr>
          </a:p>
        </p:txBody>
      </p:sp>
      <p:sp>
        <p:nvSpPr>
          <p:cNvPr id="17" name="Google Shape;101;p15">
            <a:extLst>
              <a:ext uri="{FF2B5EF4-FFF2-40B4-BE49-F238E27FC236}">
                <a16:creationId xmlns:a16="http://schemas.microsoft.com/office/drawing/2014/main" id="{0A59E871-3337-4940-BAF2-AE67C2A420B1}"/>
              </a:ext>
            </a:extLst>
          </p:cNvPr>
          <p:cNvSpPr/>
          <p:nvPr/>
        </p:nvSpPr>
        <p:spPr>
          <a:xfrm>
            <a:off x="712180" y="2937868"/>
            <a:ext cx="115800" cy="1723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70C0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C00ADB4-559A-FE40-A60A-42B640274C72}"/>
              </a:ext>
            </a:extLst>
          </p:cNvPr>
          <p:cNvSpPr/>
          <p:nvPr/>
        </p:nvSpPr>
        <p:spPr>
          <a:xfrm>
            <a:off x="770080" y="1043275"/>
            <a:ext cx="158569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9600" b="1" spc="600" dirty="0">
                <a:solidFill>
                  <a:schemeClr val="tx2"/>
                </a:solidFill>
                <a:latin typeface="+mj-lt"/>
              </a:rPr>
              <a:t>02</a:t>
            </a:r>
            <a:endParaRPr lang="zh-CN" altLang="en-US" sz="9600" b="1" spc="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62471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2;p15">
            <a:extLst>
              <a:ext uri="{FF2B5EF4-FFF2-40B4-BE49-F238E27FC236}">
                <a16:creationId xmlns:a16="http://schemas.microsoft.com/office/drawing/2014/main" id="{DC64A81E-E462-9A46-98D7-558D20326DFC}"/>
              </a:ext>
            </a:extLst>
          </p:cNvPr>
          <p:cNvSpPr txBox="1"/>
          <p:nvPr/>
        </p:nvSpPr>
        <p:spPr>
          <a:xfrm>
            <a:off x="933599" y="3015575"/>
            <a:ext cx="3387225" cy="1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sz="4400" b="1" i="1" dirty="0">
                <a:latin typeface="Cambria"/>
                <a:sym typeface="Anton"/>
              </a:rPr>
              <a:t>Business</a:t>
            </a:r>
          </a:p>
          <a:p>
            <a:pPr lvl="0"/>
            <a:r>
              <a:rPr lang="en-US" altLang="zh-CN" sz="4400" b="1" i="1" dirty="0">
                <a:latin typeface="Cambria"/>
                <a:sym typeface="Anton"/>
              </a:rPr>
              <a:t>Analytics</a:t>
            </a:r>
          </a:p>
        </p:txBody>
      </p:sp>
      <p:sp>
        <p:nvSpPr>
          <p:cNvPr id="8" name="Google Shape;94;p15">
            <a:extLst>
              <a:ext uri="{FF2B5EF4-FFF2-40B4-BE49-F238E27FC236}">
                <a16:creationId xmlns:a16="http://schemas.microsoft.com/office/drawing/2014/main" id="{6FFFB6D1-5333-9949-9C72-580787D006C4}"/>
              </a:ext>
            </a:extLst>
          </p:cNvPr>
          <p:cNvSpPr/>
          <p:nvPr/>
        </p:nvSpPr>
        <p:spPr>
          <a:xfrm>
            <a:off x="6039744" y="2839216"/>
            <a:ext cx="2583556" cy="1821852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" name="Google Shape;95;p15">
            <a:extLst>
              <a:ext uri="{FF2B5EF4-FFF2-40B4-BE49-F238E27FC236}">
                <a16:creationId xmlns:a16="http://schemas.microsoft.com/office/drawing/2014/main" id="{924A263B-D68F-A842-96E8-1CEEB4ABEF66}"/>
              </a:ext>
            </a:extLst>
          </p:cNvPr>
          <p:cNvSpPr/>
          <p:nvPr/>
        </p:nvSpPr>
        <p:spPr>
          <a:xfrm>
            <a:off x="6039744" y="1002816"/>
            <a:ext cx="2583556" cy="1789634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02</a:t>
            </a:r>
            <a:endParaRPr sz="2400" b="1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Estimation</a:t>
            </a:r>
            <a:endParaRPr sz="2400" b="1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0" name="Google Shape;96;p15">
            <a:extLst>
              <a:ext uri="{FF2B5EF4-FFF2-40B4-BE49-F238E27FC236}">
                <a16:creationId xmlns:a16="http://schemas.microsoft.com/office/drawing/2014/main" id="{A64C1291-5BD8-A044-8E58-CDC971833503}"/>
              </a:ext>
            </a:extLst>
          </p:cNvPr>
          <p:cNvSpPr/>
          <p:nvPr/>
        </p:nvSpPr>
        <p:spPr>
          <a:xfrm>
            <a:off x="3946831" y="1970342"/>
            <a:ext cx="2481956" cy="1723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1" name="Google Shape;97;p15">
            <a:extLst>
              <a:ext uri="{FF2B5EF4-FFF2-40B4-BE49-F238E27FC236}">
                <a16:creationId xmlns:a16="http://schemas.microsoft.com/office/drawing/2014/main" id="{DE0604D9-C068-954D-A7AA-06BD2002E2E4}"/>
              </a:ext>
            </a:extLst>
          </p:cNvPr>
          <p:cNvSpPr txBox="1"/>
          <p:nvPr/>
        </p:nvSpPr>
        <p:spPr>
          <a:xfrm>
            <a:off x="6348563" y="3158714"/>
            <a:ext cx="1965917" cy="128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03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b="1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Evaluation</a:t>
            </a:r>
            <a:endParaRPr lang="en" sz="2400" b="1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" name="Google Shape;100;p15">
            <a:extLst>
              <a:ext uri="{FF2B5EF4-FFF2-40B4-BE49-F238E27FC236}">
                <a16:creationId xmlns:a16="http://schemas.microsoft.com/office/drawing/2014/main" id="{48FE8669-BFDC-8540-B141-59BECDC4CD65}"/>
              </a:ext>
            </a:extLst>
          </p:cNvPr>
          <p:cNvSpPr txBox="1"/>
          <p:nvPr/>
        </p:nvSpPr>
        <p:spPr>
          <a:xfrm>
            <a:off x="4320824" y="2192068"/>
            <a:ext cx="1837458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01</a:t>
            </a:r>
            <a:endParaRPr sz="2400" b="1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 dirty="0">
                <a:solidFill>
                  <a:srgbClr val="FFFFFF"/>
                </a:solidFill>
                <a:latin typeface="Cambria" panose="02040503050406030204" pitchFamily="18" charset="0"/>
              </a:rPr>
              <a:t>Data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 dirty="0">
                <a:solidFill>
                  <a:srgbClr val="FFFFFF"/>
                </a:solidFill>
                <a:latin typeface="Cambria" panose="02040503050406030204" pitchFamily="18" charset="0"/>
              </a:rPr>
              <a:t>Analysis</a:t>
            </a:r>
            <a:endParaRPr sz="2000" b="1" dirty="0">
              <a:solidFill>
                <a:srgbClr val="FFFFFF"/>
              </a:solidFill>
              <a:latin typeface="Cambria" panose="02040503050406030204" pitchFamily="18" charset="0"/>
            </a:endParaRPr>
          </a:p>
        </p:txBody>
      </p:sp>
      <p:sp>
        <p:nvSpPr>
          <p:cNvPr id="17" name="Google Shape;101;p15">
            <a:extLst>
              <a:ext uri="{FF2B5EF4-FFF2-40B4-BE49-F238E27FC236}">
                <a16:creationId xmlns:a16="http://schemas.microsoft.com/office/drawing/2014/main" id="{0A59E871-3337-4940-BAF2-AE67C2A420B1}"/>
              </a:ext>
            </a:extLst>
          </p:cNvPr>
          <p:cNvSpPr/>
          <p:nvPr/>
        </p:nvSpPr>
        <p:spPr>
          <a:xfrm>
            <a:off x="712180" y="2937868"/>
            <a:ext cx="115800" cy="1723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70C0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C00ADB4-559A-FE40-A60A-42B640274C72}"/>
              </a:ext>
            </a:extLst>
          </p:cNvPr>
          <p:cNvSpPr/>
          <p:nvPr/>
        </p:nvSpPr>
        <p:spPr>
          <a:xfrm>
            <a:off x="770080" y="1043275"/>
            <a:ext cx="158569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9600" b="1" spc="600" dirty="0">
                <a:solidFill>
                  <a:schemeClr val="tx2"/>
                </a:solidFill>
                <a:latin typeface="+mj-lt"/>
              </a:rPr>
              <a:t>03</a:t>
            </a:r>
            <a:endParaRPr lang="zh-CN" altLang="en-US" sz="9600" b="1" spc="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32870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9A2CB-10EE-44A7-A9FF-5AFD1762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475" y="72637"/>
            <a:ext cx="8229600" cy="1143000"/>
          </a:xfrm>
        </p:spPr>
        <p:txBody>
          <a:bodyPr/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Data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Analysis</a:t>
            </a:r>
            <a:endParaRPr lang="en-SG" dirty="0">
              <a:solidFill>
                <a:schemeClr val="accent5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灯片编号占位符 1">
            <a:extLst>
              <a:ext uri="{FF2B5EF4-FFF2-40B4-BE49-F238E27FC236}">
                <a16:creationId xmlns:a16="http://schemas.microsoft.com/office/drawing/2014/main" id="{2C0DF20D-26C3-094A-A788-CBBF8992C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233057" y="394355"/>
            <a:ext cx="736766" cy="338554"/>
          </a:xfrm>
          <a:ln>
            <a:noFill/>
          </a:ln>
        </p:spPr>
        <p:txBody>
          <a:bodyPr/>
          <a:lstStyle/>
          <a:p>
            <a:fld id="{1F192596-5588-4493-93B3-5A51984119F4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7EA7B510-C8D9-5642-ACD9-781495AF288E}"/>
              </a:ext>
            </a:extLst>
          </p:cNvPr>
          <p:cNvSpPr/>
          <p:nvPr/>
        </p:nvSpPr>
        <p:spPr>
          <a:xfrm>
            <a:off x="302756" y="351391"/>
            <a:ext cx="658881" cy="658881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Freeform 10">
            <a:extLst>
              <a:ext uri="{FF2B5EF4-FFF2-40B4-BE49-F238E27FC236}">
                <a16:creationId xmlns:a16="http://schemas.microsoft.com/office/drawing/2014/main" id="{EA28F951-39FD-5D47-8C1D-32FC6EF1E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345" y="517285"/>
            <a:ext cx="327097" cy="327094"/>
          </a:xfrm>
          <a:custGeom>
            <a:avLst/>
            <a:gdLst>
              <a:gd name="T0" fmla="*/ 332 w 471"/>
              <a:gd name="T1" fmla="*/ 296 h 471"/>
              <a:gd name="T2" fmla="*/ 312 w 471"/>
              <a:gd name="T3" fmla="*/ 296 h 471"/>
              <a:gd name="T4" fmla="*/ 307 w 471"/>
              <a:gd name="T5" fmla="*/ 286 h 471"/>
              <a:gd name="T6" fmla="*/ 348 w 471"/>
              <a:gd name="T7" fmla="*/ 173 h 471"/>
              <a:gd name="T8" fmla="*/ 174 w 471"/>
              <a:gd name="T9" fmla="*/ 0 h 471"/>
              <a:gd name="T10" fmla="*/ 0 w 471"/>
              <a:gd name="T11" fmla="*/ 173 h 471"/>
              <a:gd name="T12" fmla="*/ 174 w 471"/>
              <a:gd name="T13" fmla="*/ 347 h 471"/>
              <a:gd name="T14" fmla="*/ 286 w 471"/>
              <a:gd name="T15" fmla="*/ 306 h 471"/>
              <a:gd name="T16" fmla="*/ 296 w 471"/>
              <a:gd name="T17" fmla="*/ 311 h 471"/>
              <a:gd name="T18" fmla="*/ 296 w 471"/>
              <a:gd name="T19" fmla="*/ 337 h 471"/>
              <a:gd name="T20" fmla="*/ 429 w 471"/>
              <a:gd name="T21" fmla="*/ 470 h 471"/>
              <a:gd name="T22" fmla="*/ 470 w 471"/>
              <a:gd name="T23" fmla="*/ 429 h 471"/>
              <a:gd name="T24" fmla="*/ 332 w 471"/>
              <a:gd name="T25" fmla="*/ 296 h 471"/>
              <a:gd name="T26" fmla="*/ 174 w 471"/>
              <a:gd name="T27" fmla="*/ 296 h 471"/>
              <a:gd name="T28" fmla="*/ 56 w 471"/>
              <a:gd name="T29" fmla="*/ 173 h 471"/>
              <a:gd name="T30" fmla="*/ 174 w 471"/>
              <a:gd name="T31" fmla="*/ 56 h 471"/>
              <a:gd name="T32" fmla="*/ 296 w 471"/>
              <a:gd name="T33" fmla="*/ 173 h 471"/>
              <a:gd name="T34" fmla="*/ 174 w 471"/>
              <a:gd name="T35" fmla="*/ 2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1" h="471">
                <a:moveTo>
                  <a:pt x="332" y="296"/>
                </a:moveTo>
                <a:lnTo>
                  <a:pt x="312" y="296"/>
                </a:lnTo>
                <a:lnTo>
                  <a:pt x="307" y="286"/>
                </a:lnTo>
                <a:cubicBezTo>
                  <a:pt x="332" y="255"/>
                  <a:pt x="348" y="219"/>
                  <a:pt x="348" y="173"/>
                </a:cubicBezTo>
                <a:cubicBezTo>
                  <a:pt x="348" y="76"/>
                  <a:pt x="271" y="0"/>
                  <a:pt x="174" y="0"/>
                </a:cubicBezTo>
                <a:cubicBezTo>
                  <a:pt x="77" y="0"/>
                  <a:pt x="0" y="76"/>
                  <a:pt x="0" y="173"/>
                </a:cubicBezTo>
                <a:cubicBezTo>
                  <a:pt x="0" y="270"/>
                  <a:pt x="77" y="347"/>
                  <a:pt x="174" y="347"/>
                </a:cubicBezTo>
                <a:cubicBezTo>
                  <a:pt x="215" y="347"/>
                  <a:pt x="256" y="332"/>
                  <a:pt x="286" y="306"/>
                </a:cubicBezTo>
                <a:lnTo>
                  <a:pt x="296" y="311"/>
                </a:lnTo>
                <a:lnTo>
                  <a:pt x="296" y="337"/>
                </a:lnTo>
                <a:lnTo>
                  <a:pt x="429" y="470"/>
                </a:lnTo>
                <a:lnTo>
                  <a:pt x="470" y="429"/>
                </a:lnTo>
                <a:lnTo>
                  <a:pt x="332" y="296"/>
                </a:lnTo>
                <a:close/>
                <a:moveTo>
                  <a:pt x="174" y="296"/>
                </a:moveTo>
                <a:cubicBezTo>
                  <a:pt x="107" y="296"/>
                  <a:pt x="56" y="240"/>
                  <a:pt x="56" y="173"/>
                </a:cubicBezTo>
                <a:cubicBezTo>
                  <a:pt x="56" y="107"/>
                  <a:pt x="107" y="56"/>
                  <a:pt x="174" y="56"/>
                </a:cubicBezTo>
                <a:cubicBezTo>
                  <a:pt x="240" y="56"/>
                  <a:pt x="296" y="107"/>
                  <a:pt x="296" y="173"/>
                </a:cubicBezTo>
                <a:cubicBezTo>
                  <a:pt x="296" y="240"/>
                  <a:pt x="240" y="296"/>
                  <a:pt x="174" y="2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7E55B85-54D8-B743-B6CE-0BC7BB23F4E8}"/>
              </a:ext>
            </a:extLst>
          </p:cNvPr>
          <p:cNvSpPr txBox="1"/>
          <p:nvPr/>
        </p:nvSpPr>
        <p:spPr>
          <a:xfrm>
            <a:off x="770442" y="1701800"/>
            <a:ext cx="2252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Visualization</a:t>
            </a:r>
          </a:p>
          <a:p>
            <a:r>
              <a:rPr kumimoji="1" lang="en-US" altLang="zh-CN" dirty="0"/>
              <a:t>conclusion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0099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8E816AC679FF4C86C22834E825BD05" ma:contentTypeVersion="1" ma:contentTypeDescription="Create a new document." ma:contentTypeScope="" ma:versionID="066e42d507d75a122d0db91dd470f30a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42CDD3-2BBD-46F1-929C-F92F3B4EA8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C2C9DE-C811-4406-9A96-B5F84A419B8F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733E57A-4545-40EE-B846-546C23E6052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{DC2A685C-86FC-9A49-B429-E4670C39CAF4}tf10001123</Template>
  <TotalTime>12135</TotalTime>
  <Words>477</Words>
  <Application>Microsoft Macintosh PowerPoint</Application>
  <PresentationFormat>全屏显示(4:3)</PresentationFormat>
  <Paragraphs>131</Paragraphs>
  <Slides>14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宋体</vt:lpstr>
      <vt:lpstr>Microsoft YaHei</vt:lpstr>
      <vt:lpstr>Heiti SC Medium</vt:lpstr>
      <vt:lpstr>Arial</vt:lpstr>
      <vt:lpstr>Calibri</vt:lpstr>
      <vt:lpstr>Cambria</vt:lpstr>
      <vt:lpstr>Impact</vt:lpstr>
      <vt:lpstr>ITF Devanagari Book</vt:lpstr>
      <vt:lpstr>Office Theme</vt:lpstr>
      <vt:lpstr> AN6100  Class A Group 7  Tracing Application </vt:lpstr>
      <vt:lpstr>PowerPoint 演示文稿</vt:lpstr>
      <vt:lpstr>Agenda</vt:lpstr>
      <vt:lpstr>PowerPoint 演示文稿</vt:lpstr>
      <vt:lpstr>Objectives &amp; Purposes</vt:lpstr>
      <vt:lpstr>Justification</vt:lpstr>
      <vt:lpstr>PowerPoint 演示文稿</vt:lpstr>
      <vt:lpstr>PowerPoint 演示文稿</vt:lpstr>
      <vt:lpstr>Data Analysis</vt:lpstr>
      <vt:lpstr>Estimation</vt:lpstr>
      <vt:lpstr>Evaluation</vt:lpstr>
      <vt:lpstr>Evaluation</vt:lpstr>
      <vt:lpstr>PowerPoint 演示文稿</vt:lpstr>
      <vt:lpstr>Implications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Title goes on  these lines</dc:title>
  <dc:creator>User</dc:creator>
  <cp:lastModifiedBy>#SHAO XIAODAN#</cp:lastModifiedBy>
  <cp:revision>672</cp:revision>
  <dcterms:created xsi:type="dcterms:W3CDTF">2017-05-14T01:29:56Z</dcterms:created>
  <dcterms:modified xsi:type="dcterms:W3CDTF">2020-09-17T13:58:32Z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0x010100E28E816AC679FF4C86C22834E825BD05</vt:lpwstr>
  </property>
</Properties>
</file>

<file path=docProps/thumbnail.jpeg>
</file>